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48" r:id="rId3"/>
  </p:sldMasterIdLst>
  <p:notesMasterIdLst>
    <p:notesMasterId r:id="rId10"/>
  </p:notesMasterIdLst>
  <p:handoutMasterIdLst>
    <p:handoutMasterId r:id="rId11"/>
  </p:handoutMasterIdLst>
  <p:sldIdLst>
    <p:sldId id="344" r:id="rId4"/>
    <p:sldId id="416" r:id="rId5"/>
    <p:sldId id="422" r:id="rId6"/>
    <p:sldId id="426" r:id="rId7"/>
    <p:sldId id="421" r:id="rId8"/>
    <p:sldId id="420" r:id="rId9"/>
  </p:sldIdLst>
  <p:sldSz cx="12192000" cy="6858000"/>
  <p:notesSz cx="6797675" cy="9926638"/>
  <p:defaultTex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A2BFE6"/>
    <a:srgbClr val="404040"/>
    <a:srgbClr val="EE7F01"/>
    <a:srgbClr val="FF9A1E"/>
    <a:srgbClr val="FF6021"/>
    <a:srgbClr val="53BAF2"/>
    <a:srgbClr val="1BADA2"/>
    <a:srgbClr val="FFD329"/>
    <a:srgbClr val="DB3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073A0DAA-6AF3-43AB-8588-CEC1D06C72B9}">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780" autoAdjust="0"/>
  </p:normalViewPr>
  <p:slideViewPr>
    <p:cSldViewPr snapToGrid="0">
      <p:cViewPr varScale="1">
        <p:scale>
          <a:sx n="63" d="100"/>
          <a:sy n="63" d="100"/>
        </p:scale>
        <p:origin x="804" y="56"/>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78" d="100"/>
          <a:sy n="78" d="100"/>
        </p:scale>
        <p:origin x="3978"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B76F666D-E0C2-435B-BAA8-9287F9E5D38A}"/>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pPr rtl="0"/>
            <a:endParaRPr lang="fr-FR" dirty="0"/>
          </a:p>
        </p:txBody>
      </p:sp>
      <p:sp>
        <p:nvSpPr>
          <p:cNvPr id="3" name="Espace réservé de la date 2">
            <a:extLst>
              <a:ext uri="{FF2B5EF4-FFF2-40B4-BE49-F238E27FC236}">
                <a16:creationId xmlns:a16="http://schemas.microsoft.com/office/drawing/2014/main" id="{19FEBCAF-CB3F-4928-91AA-D61472F880C0}"/>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pPr rtl="0"/>
            <a:fld id="{EBB651C5-239C-481D-B679-C1853F3D7869}" type="datetime1">
              <a:rPr lang="fr-FR" smtClean="0"/>
              <a:t>25/03/2025</a:t>
            </a:fld>
            <a:endParaRPr lang="fr-FR" dirty="0"/>
          </a:p>
        </p:txBody>
      </p:sp>
      <p:sp>
        <p:nvSpPr>
          <p:cNvPr id="4" name="Espace réservé du pied de page 3">
            <a:extLst>
              <a:ext uri="{FF2B5EF4-FFF2-40B4-BE49-F238E27FC236}">
                <a16:creationId xmlns:a16="http://schemas.microsoft.com/office/drawing/2014/main" id="{69256698-63C6-4CCC-81CB-EA5604C30F1E}"/>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pPr rtl="0"/>
            <a:endParaRPr lang="fr-FR" dirty="0"/>
          </a:p>
        </p:txBody>
      </p:sp>
      <p:sp>
        <p:nvSpPr>
          <p:cNvPr id="5" name="Espace réservé du numéro de diapositive 4">
            <a:extLst>
              <a:ext uri="{FF2B5EF4-FFF2-40B4-BE49-F238E27FC236}">
                <a16:creationId xmlns:a16="http://schemas.microsoft.com/office/drawing/2014/main" id="{B2467FDA-05D7-4760-A373-5D6AEAAF4278}"/>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pPr rtl="0"/>
            <a:fld id="{682C0B10-7CAE-41E4-AB02-7E8B1FF2B898}" type="slidenum">
              <a:rPr lang="fr-FR" smtClean="0"/>
              <a:t>‹#›</a:t>
            </a:fld>
            <a:endParaRPr lang="fr-FR" dirty="0"/>
          </a:p>
        </p:txBody>
      </p:sp>
    </p:spTree>
    <p:extLst>
      <p:ext uri="{BB962C8B-B14F-4D97-AF65-F5344CB8AC3E}">
        <p14:creationId xmlns:p14="http://schemas.microsoft.com/office/powerpoint/2010/main" val="3687537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pPr rtl="0"/>
            <a:endParaRPr lang="fr-FR" noProof="0" dirty="0"/>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0CC3F468-A24C-40BA-9BA0-927B9D8CEF08}" type="datetime1">
              <a:rPr lang="fr-FR" smtClean="0"/>
              <a:pPr/>
              <a:t>25/03/2025</a:t>
            </a:fld>
            <a:endParaRPr lang="fr-FR" dirty="0"/>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rtl="0"/>
            <a:endParaRPr lang="fr-FR" noProof="0" dirty="0"/>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rtl="0"/>
            <a:r>
              <a:rPr lang="fr-FR" noProof="0"/>
              <a:t>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pPr rtl="0"/>
            <a:endParaRPr lang="fr-FR" noProof="0" dirty="0"/>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pPr rtl="0"/>
            <a:fld id="{8530193B-564F-4854-8A52-728F3FB19C85}" type="slidenum">
              <a:rPr lang="fr-FR" noProof="0" smtClean="0"/>
              <a:t>‹#›</a:t>
            </a:fld>
            <a:endParaRPr lang="fr-FR" noProof="0" dirty="0"/>
          </a:p>
        </p:txBody>
      </p:sp>
    </p:spTree>
    <p:extLst>
      <p:ext uri="{BB962C8B-B14F-4D97-AF65-F5344CB8AC3E}">
        <p14:creationId xmlns:p14="http://schemas.microsoft.com/office/powerpoint/2010/main" val="3603816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Presentation title">
    <p:bg>
      <p:bgRef idx="1003">
        <a:schemeClr val="bg1"/>
      </p:bgRef>
    </p:bg>
    <p:spTree>
      <p:nvGrpSpPr>
        <p:cNvPr id="1" name=""/>
        <p:cNvGrpSpPr/>
        <p:nvPr/>
      </p:nvGrpSpPr>
      <p:grpSpPr>
        <a:xfrm>
          <a:off x="0" y="0"/>
          <a:ext cx="0" cy="0"/>
          <a:chOff x="0" y="0"/>
          <a:chExt cx="0" cy="0"/>
        </a:xfrm>
      </p:grpSpPr>
      <p:sp>
        <p:nvSpPr>
          <p:cNvPr id="41" name="Espace réservé d’image 40">
            <a:extLst>
              <a:ext uri="{FF2B5EF4-FFF2-40B4-BE49-F238E27FC236}">
                <a16:creationId xmlns:a16="http://schemas.microsoft.com/office/drawing/2014/main" id="{EB7F0EE8-BE52-4A79-8FC8-4A2487FA01FC}"/>
              </a:ext>
            </a:extLst>
          </p:cNvPr>
          <p:cNvSpPr>
            <a:spLocks noGrp="1" noChangeAspect="1"/>
          </p:cNvSpPr>
          <p:nvPr>
            <p:ph type="pic" sz="quarter" idx="10" hasCustomPrompt="1"/>
          </p:nvPr>
        </p:nvSpPr>
        <p:spPr>
          <a:xfrm>
            <a:off x="0" y="0"/>
            <a:ext cx="10180800" cy="6803351"/>
          </a:xfrm>
          <a:solidFill>
            <a:schemeClr val="bg1">
              <a:lumMod val="85000"/>
            </a:schemeClr>
          </a:solidFill>
        </p:spPr>
        <p:txBody>
          <a:bodyPr tIns="1728000" rtlCol="0" anchor="t"/>
          <a:lstStyle>
            <a:lvl1pPr marL="0" indent="0" algn="ctr" rtl="0">
              <a:buNone/>
              <a:defRPr sz="1200" i="1">
                <a:latin typeface="Tahoma" panose="020B0604030504040204" pitchFamily="34" charset="0"/>
                <a:ea typeface="Tahoma" panose="020B0604030504040204" pitchFamily="34" charset="0"/>
                <a:cs typeface="Tahoma" panose="020B0604030504040204" pitchFamily="34" charset="0"/>
              </a:defRPr>
            </a:lvl1pPr>
          </a:lstStyle>
          <a:p>
            <a:pPr rtl="0"/>
            <a:r>
              <a:rPr lang="fr-FR" noProof="0" dirty="0"/>
              <a:t>Insert or drag </a:t>
            </a:r>
            <a:r>
              <a:rPr lang="fr-FR" noProof="0" dirty="0" err="1"/>
              <a:t>your</a:t>
            </a:r>
            <a:r>
              <a:rPr lang="fr-FR" noProof="0" dirty="0"/>
              <a:t> photo </a:t>
            </a:r>
            <a:r>
              <a:rPr lang="fr-FR" noProof="0" dirty="0" err="1"/>
              <a:t>here</a:t>
            </a:r>
            <a:endParaRPr lang="fr-FR" noProof="0" dirty="0"/>
          </a:p>
        </p:txBody>
      </p:sp>
      <p:sp>
        <p:nvSpPr>
          <p:cNvPr id="2" name="Titr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3200400" y="2809175"/>
            <a:ext cx="8991600" cy="1062610"/>
          </a:xfrm>
          <a:solidFill>
            <a:schemeClr val="bg1">
              <a:alpha val="80000"/>
            </a:schemeClr>
          </a:solidFill>
        </p:spPr>
        <p:txBody>
          <a:bodyPr vert="horz" lIns="180000" tIns="360000" rIns="252000" bIns="180000" rtlCol="0" anchor="ctr">
            <a:noAutofit/>
          </a:bodyPr>
          <a:lstStyle>
            <a:lvl1pPr algn="ctr" rtl="0">
              <a:defRPr lang="en-ZA" sz="4800" b="1" spc="0" dirty="0">
                <a:latin typeface="Calibri" panose="020F0502020204030204" pitchFamily="34" charset="0"/>
                <a:ea typeface="Tahoma" panose="020B0604030504040204" pitchFamily="34" charset="0"/>
                <a:cs typeface="Calibri" panose="020F0502020204030204" pitchFamily="34" charset="0"/>
              </a:defRPr>
            </a:lvl1pPr>
          </a:lstStyle>
          <a:p>
            <a:pPr lvl="0" algn="r" rtl="0"/>
            <a:r>
              <a:rPr lang="fr-FR" noProof="0" dirty="0"/>
              <a:t>Click to change </a:t>
            </a:r>
            <a:r>
              <a:rPr lang="fr-FR" noProof="0" dirty="0" err="1"/>
              <a:t>title</a:t>
            </a:r>
            <a:endParaRPr lang="fr-FR" noProof="0" dirty="0"/>
          </a:p>
        </p:txBody>
      </p:sp>
      <p:sp>
        <p:nvSpPr>
          <p:cNvPr id="3" name="Sous-titre 2">
            <a:extLst>
              <a:ext uri="{FF2B5EF4-FFF2-40B4-BE49-F238E27FC236}">
                <a16:creationId xmlns:a16="http://schemas.microsoft.com/office/drawing/2014/main" id="{C9980B88-3F4A-4688-9ED0-17EF37E62D93}"/>
              </a:ext>
            </a:extLst>
          </p:cNvPr>
          <p:cNvSpPr>
            <a:spLocks noGrp="1"/>
          </p:cNvSpPr>
          <p:nvPr>
            <p:ph type="subTitle" idx="1" hasCustomPrompt="1"/>
          </p:nvPr>
        </p:nvSpPr>
        <p:spPr>
          <a:xfrm>
            <a:off x="3200400" y="3871106"/>
            <a:ext cx="6980400" cy="576000"/>
          </a:xfrm>
          <a:solidFill>
            <a:schemeClr val="tx1">
              <a:alpha val="80000"/>
            </a:schemeClr>
          </a:solidFill>
        </p:spPr>
        <p:txBody>
          <a:bodyPr vert="horz" lIns="180000" tIns="180000" rIns="180000" bIns="180000" rtlCol="0" anchor="ctr">
            <a:noAutofit/>
          </a:bodyPr>
          <a:lstStyle>
            <a:lvl1pPr marL="0" indent="0" algn="r">
              <a:buNone/>
              <a:defRPr lang="en-ZA" sz="2000" b="1" dirty="0">
                <a:solidFill>
                  <a:schemeClr val="bg1"/>
                </a:solidFill>
                <a:latin typeface="Calibri" panose="020F0502020204030204" pitchFamily="34" charset="0"/>
                <a:ea typeface="Tahoma" panose="020B0604030504040204" pitchFamily="34" charset="0"/>
                <a:cs typeface="Calibri" panose="020F0502020204030204" pitchFamily="34" charset="0"/>
              </a:defRPr>
            </a:lvl1pPr>
          </a:lstStyle>
          <a:p>
            <a:pPr marL="266700" lvl="0" indent="-266700" algn="ctr" rtl="0"/>
            <a:r>
              <a:rPr lang="fr-FR" noProof="0" dirty="0"/>
              <a:t>Click to change </a:t>
            </a:r>
            <a:r>
              <a:rPr lang="fr-FR" noProof="0" dirty="0" err="1"/>
              <a:t>subtitle</a:t>
            </a:r>
            <a:endParaRPr lang="fr-FR"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12204000" cy="54650"/>
          </a:xfrm>
          <a:prstGeom prst="rect">
            <a:avLst/>
          </a:prstGeom>
          <a:solidFill>
            <a:srgbClr val="EE7F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fr-FR" noProof="0">
              <a:latin typeface="Tahoma" panose="020B0604030504040204" pitchFamily="34" charset="0"/>
              <a:ea typeface="Tahoma" panose="020B0604030504040204" pitchFamily="34" charset="0"/>
              <a:cs typeface="Tahoma" panose="020B0604030504040204" pitchFamily="34" charset="0"/>
            </a:endParaRPr>
          </a:p>
        </p:txBody>
      </p:sp>
      <p:sp>
        <p:nvSpPr>
          <p:cNvPr id="8" name="Rectangle 7">
            <a:extLst>
              <a:ext uri="{FF2B5EF4-FFF2-40B4-BE49-F238E27FC236}">
                <a16:creationId xmlns:a16="http://schemas.microsoft.com/office/drawing/2014/main" id="{51DD44D8-4A8F-4693-B90A-166855B29D25}"/>
              </a:ext>
            </a:extLst>
          </p:cNvPr>
          <p:cNvSpPr/>
          <p:nvPr userDrawn="1"/>
        </p:nvSpPr>
        <p:spPr>
          <a:xfrm>
            <a:off x="9780588" y="2755174"/>
            <a:ext cx="2411412" cy="54000"/>
          </a:xfrm>
          <a:prstGeom prst="rect">
            <a:avLst/>
          </a:prstGeom>
          <a:solidFill>
            <a:srgbClr val="EE7F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Tahoma" panose="020B0604030504040204" pitchFamily="34" charset="0"/>
              <a:ea typeface="Tahoma" panose="020B0604030504040204" pitchFamily="34" charset="0"/>
              <a:cs typeface="Tahoma" panose="020B0604030504040204" pitchFamily="34" charset="0"/>
            </a:endParaRPr>
          </a:p>
        </p:txBody>
      </p:sp>
      <p:sp>
        <p:nvSpPr>
          <p:cNvPr id="5" name="Espace réservé du numéro de diapositive 4"/>
          <p:cNvSpPr>
            <a:spLocks noGrp="1"/>
          </p:cNvSpPr>
          <p:nvPr>
            <p:ph type="sldNum" sz="quarter" idx="12"/>
          </p:nvPr>
        </p:nvSpPr>
        <p:spPr/>
        <p:txBody>
          <a:bodyPr/>
          <a:lstStyle/>
          <a:p>
            <a:fld id="{19B51A1E-902D-48AF-9020-955120F399B6}" type="slidenum">
              <a:rPr lang="fr-FR" smtClean="0"/>
              <a:pPr/>
              <a:t>‹#›</a:t>
            </a:fld>
            <a:endParaRPr lang="fr-FR" dirty="0"/>
          </a:p>
        </p:txBody>
      </p:sp>
      <p:pic>
        <p:nvPicPr>
          <p:cNvPr id="6" name="Imag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05400" y="-3285"/>
            <a:ext cx="1987200" cy="1048858"/>
          </a:xfrm>
          <a:prstGeom prst="rect">
            <a:avLst/>
          </a:prstGeom>
        </p:spPr>
      </p:pic>
    </p:spTree>
    <p:extLst>
      <p:ext uri="{BB962C8B-B14F-4D97-AF65-F5344CB8AC3E}">
        <p14:creationId xmlns:p14="http://schemas.microsoft.com/office/powerpoint/2010/main" val="133403843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pacer page ">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22238F2-C6EC-476F-8371-119AECBA5622}"/>
              </a:ext>
            </a:extLst>
          </p:cNvPr>
          <p:cNvSpPr>
            <a:spLocks noGrp="1"/>
          </p:cNvSpPr>
          <p:nvPr>
            <p:ph sz="half" idx="1" hasCustomPrompt="1"/>
          </p:nvPr>
        </p:nvSpPr>
        <p:spPr>
          <a:xfrm>
            <a:off x="6432379" y="3859900"/>
            <a:ext cx="5472000" cy="2428351"/>
          </a:xfrm>
        </p:spPr>
        <p:txBody>
          <a:bodyPr rtlCol="0"/>
          <a:lstStyle>
            <a:lvl1pPr rtl="0">
              <a:defRPr>
                <a:solidFill>
                  <a:schemeClr val="tx2"/>
                </a:solidFill>
                <a:latin typeface="+mn-lt"/>
                <a:ea typeface="Tahoma" panose="020B0604030504040204" pitchFamily="34" charset="0"/>
                <a:cs typeface="Tahoma" panose="020B0604030504040204" pitchFamily="34" charset="0"/>
              </a:defRPr>
            </a:lvl1pPr>
            <a:lvl2pPr rtl="0">
              <a:defRPr>
                <a:solidFill>
                  <a:schemeClr val="tx1">
                    <a:lumMod val="75000"/>
                    <a:lumOff val="25000"/>
                  </a:schemeClr>
                </a:solidFill>
                <a:latin typeface="+mn-lt"/>
                <a:ea typeface="Tahoma" panose="020B0604030504040204" pitchFamily="34" charset="0"/>
                <a:cs typeface="Tahoma" panose="020B0604030504040204" pitchFamily="34" charset="0"/>
              </a:defRPr>
            </a:lvl2pPr>
            <a:lvl3pPr rtl="0">
              <a:defRPr>
                <a:solidFill>
                  <a:schemeClr val="tx1">
                    <a:lumMod val="75000"/>
                    <a:lumOff val="25000"/>
                  </a:schemeClr>
                </a:solidFill>
                <a:latin typeface="+mn-lt"/>
                <a:ea typeface="Tahoma" panose="020B0604030504040204" pitchFamily="34" charset="0"/>
                <a:cs typeface="Tahoma" panose="020B0604030504040204" pitchFamily="34" charset="0"/>
              </a:defRPr>
            </a:lvl3pPr>
            <a:lvl4pPr rtl="0">
              <a:defRPr>
                <a:solidFill>
                  <a:schemeClr val="tx1">
                    <a:lumMod val="75000"/>
                    <a:lumOff val="25000"/>
                  </a:schemeClr>
                </a:solidFill>
                <a:latin typeface="+mn-lt"/>
                <a:ea typeface="Tahoma" panose="020B0604030504040204" pitchFamily="34" charset="0"/>
                <a:cs typeface="Tahoma" panose="020B0604030504040204" pitchFamily="34" charset="0"/>
              </a:defRPr>
            </a:lvl4pPr>
            <a:lvl5pPr rtl="0">
              <a:defRPr>
                <a:solidFill>
                  <a:schemeClr val="tx1">
                    <a:lumMod val="75000"/>
                    <a:lumOff val="25000"/>
                  </a:schemeClr>
                </a:solidFill>
                <a:latin typeface="+mn-lt"/>
                <a:ea typeface="Tahoma" panose="020B0604030504040204" pitchFamily="34" charset="0"/>
                <a:cs typeface="Tahoma" panose="020B0604030504040204" pitchFamily="34" charset="0"/>
              </a:defRPr>
            </a:lvl5pPr>
          </a:lstStyle>
          <a:p>
            <a:pPr lvl="0" rtl="0"/>
            <a:r>
              <a:rPr lang="fr-FR" noProof="0" dirty="0"/>
              <a:t>Click to change the </a:t>
            </a:r>
            <a:r>
              <a:rPr lang="fr-FR" noProof="0" dirty="0" err="1"/>
              <a:t>text</a:t>
            </a:r>
            <a:endParaRPr lang="fr-FR" noProof="0" dirty="0"/>
          </a:p>
          <a:p>
            <a:pPr lvl="1" rtl="0"/>
            <a:r>
              <a:rPr lang="fr-FR" noProof="0" dirty="0"/>
              <a:t>Second </a:t>
            </a:r>
            <a:r>
              <a:rPr lang="fr-FR" noProof="0" dirty="0" err="1"/>
              <a:t>level</a:t>
            </a:r>
            <a:endParaRPr lang="fr-FR" noProof="0" dirty="0"/>
          </a:p>
          <a:p>
            <a:pPr lvl="2" rtl="0"/>
            <a:r>
              <a:rPr lang="fr-FR" noProof="0" dirty="0" err="1"/>
              <a:t>Third</a:t>
            </a:r>
            <a:r>
              <a:rPr lang="fr-FR" noProof="0" dirty="0"/>
              <a:t> </a:t>
            </a:r>
            <a:r>
              <a:rPr lang="fr-FR" noProof="0" dirty="0" err="1"/>
              <a:t>level</a:t>
            </a:r>
            <a:endParaRPr lang="fr-FR" noProof="0" dirty="0"/>
          </a:p>
          <a:p>
            <a:pPr lvl="3" rtl="0"/>
            <a:r>
              <a:rPr lang="fr-FR" noProof="0" dirty="0" err="1"/>
              <a:t>Fourth</a:t>
            </a:r>
            <a:r>
              <a:rPr lang="fr-FR" noProof="0" dirty="0"/>
              <a:t> </a:t>
            </a:r>
            <a:r>
              <a:rPr lang="fr-FR" noProof="0" dirty="0" err="1"/>
              <a:t>level</a:t>
            </a:r>
            <a:endParaRPr lang="fr-FR" noProof="0" dirty="0"/>
          </a:p>
          <a:p>
            <a:pPr lvl="4" rtl="0"/>
            <a:r>
              <a:rPr lang="fr-FR" noProof="0" dirty="0" err="1"/>
              <a:t>Fifth</a:t>
            </a:r>
            <a:r>
              <a:rPr lang="fr-FR" noProof="0" dirty="0"/>
              <a:t> </a:t>
            </a:r>
            <a:r>
              <a:rPr lang="fr-FR" noProof="0" dirty="0" err="1"/>
              <a:t>level</a:t>
            </a:r>
            <a:endParaRPr lang="fr-FR" noProof="0" dirty="0"/>
          </a:p>
        </p:txBody>
      </p:sp>
      <p:sp>
        <p:nvSpPr>
          <p:cNvPr id="5" name="Espace réservé du numéro de diapositive 4">
            <a:extLst>
              <a:ext uri="{FF2B5EF4-FFF2-40B4-BE49-F238E27FC236}">
                <a16:creationId xmlns:a16="http://schemas.microsoft.com/office/drawing/2014/main" id="{0505ED12-A431-4761-87A4-F05164BE0221}"/>
              </a:ext>
            </a:extLst>
          </p:cNvPr>
          <p:cNvSpPr>
            <a:spLocks noGrp="1"/>
          </p:cNvSpPr>
          <p:nvPr>
            <p:ph type="sldNum" sz="quarter" idx="33"/>
          </p:nvPr>
        </p:nvSpPr>
        <p:spPr/>
        <p:txBody>
          <a:bodyPr rtlCol="0"/>
          <a:lstStyle>
            <a:lvl1pPr>
              <a:defRPr>
                <a:latin typeface="+mn-lt"/>
                <a:ea typeface="Tahoma" panose="020B0604030504040204" pitchFamily="34" charset="0"/>
                <a:cs typeface="Tahoma" panose="020B0604030504040204" pitchFamily="34" charset="0"/>
              </a:defRPr>
            </a:lvl1pPr>
          </a:lstStyle>
          <a:p>
            <a:fld id="{19B51A1E-902D-48AF-9020-955120F399B6}" type="slidenum">
              <a:rPr lang="fr-FR" smtClean="0"/>
              <a:pPr/>
              <a:t>‹#›</a:t>
            </a:fld>
            <a:endParaRPr lang="fr-FR" dirty="0"/>
          </a:p>
        </p:txBody>
      </p:sp>
      <p:sp>
        <p:nvSpPr>
          <p:cNvPr id="9" name="Espace réservé d’image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0" y="-1"/>
            <a:ext cx="6096000" cy="6371351"/>
          </a:xfrm>
          <a:solidFill>
            <a:schemeClr val="bg1">
              <a:lumMod val="95000"/>
            </a:schemeClr>
          </a:solidFill>
        </p:spPr>
        <p:txBody>
          <a:bodyPr tIns="1584000" rtlCol="0" anchor="t"/>
          <a:lstStyle>
            <a:lvl1pPr marL="0" indent="0" algn="ctr" rtl="0">
              <a:buNone/>
              <a:defRPr sz="1200" i="1">
                <a:latin typeface="Tahoma" panose="020B0604030504040204" pitchFamily="34" charset="0"/>
                <a:ea typeface="Tahoma" panose="020B0604030504040204" pitchFamily="34" charset="0"/>
                <a:cs typeface="Tahoma" panose="020B0604030504040204" pitchFamily="34" charset="0"/>
              </a:defRPr>
            </a:lvl1pPr>
          </a:lstStyle>
          <a:p>
            <a:pPr rtl="0"/>
            <a:r>
              <a:rPr lang="fr-FR" noProof="0" dirty="0"/>
              <a:t>Insert or drag </a:t>
            </a:r>
            <a:r>
              <a:rPr lang="fr-FR" noProof="0" dirty="0" err="1"/>
              <a:t>your</a:t>
            </a:r>
            <a:r>
              <a:rPr lang="fr-FR" noProof="0" dirty="0"/>
              <a:t> photo </a:t>
            </a:r>
            <a:r>
              <a:rPr lang="fr-FR" noProof="0" dirty="0" err="1"/>
              <a:t>here</a:t>
            </a:r>
            <a:endParaRPr lang="fr-FR" noProof="0" dirty="0"/>
          </a:p>
        </p:txBody>
      </p:sp>
      <p:sp>
        <p:nvSpPr>
          <p:cNvPr id="10" name="Sous-titre 2">
            <a:extLst>
              <a:ext uri="{FF2B5EF4-FFF2-40B4-BE49-F238E27FC236}">
                <a16:creationId xmlns:a16="http://schemas.microsoft.com/office/drawing/2014/main" id="{3FAEED1D-0E66-4F74-9455-675F5CB7EAD4}"/>
              </a:ext>
            </a:extLst>
          </p:cNvPr>
          <p:cNvSpPr>
            <a:spLocks noGrp="1"/>
          </p:cNvSpPr>
          <p:nvPr>
            <p:ph type="body" sz="quarter" idx="32" hasCustomPrompt="1"/>
          </p:nvPr>
        </p:nvSpPr>
        <p:spPr>
          <a:xfrm>
            <a:off x="5118334" y="2994141"/>
            <a:ext cx="6641626" cy="590155"/>
          </a:xfrm>
          <a:solidFill>
            <a:schemeClr val="tx1">
              <a:alpha val="80000"/>
            </a:schemeClr>
          </a:solidFill>
        </p:spPr>
        <p:txBody>
          <a:bodyPr lIns="180000" tIns="180000" rIns="180000" bIns="180000" rtlCol="0" anchor="ctr"/>
          <a:lstStyle>
            <a:lvl1pPr marL="0" indent="0" algn="l">
              <a:buNone/>
              <a:defRPr>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266700" indent="0">
              <a:buNone/>
              <a:defRPr/>
            </a:lvl2pPr>
            <a:lvl3pPr marL="542925" indent="0">
              <a:buNone/>
              <a:defRPr/>
            </a:lvl3pPr>
            <a:lvl4pPr marL="809625" indent="0">
              <a:buNone/>
              <a:defRPr/>
            </a:lvl4pPr>
            <a:lvl5pPr marL="1076325" indent="0">
              <a:buNone/>
              <a:defRPr/>
            </a:lvl5pPr>
          </a:lstStyle>
          <a:p>
            <a:pPr marL="0" lvl="0" indent="0">
              <a:buNone/>
            </a:pPr>
            <a:r>
              <a:rPr lang="fr-FR" noProof="0" dirty="0"/>
              <a:t>Click to change the </a:t>
            </a:r>
            <a:r>
              <a:rPr lang="fr-FR" noProof="0" dirty="0" err="1"/>
              <a:t>text</a:t>
            </a:r>
            <a:endParaRPr lang="fr-FR" noProof="0" dirty="0"/>
          </a:p>
        </p:txBody>
      </p:sp>
      <p:sp>
        <p:nvSpPr>
          <p:cNvPr id="2" name="Titre 1">
            <a:extLst>
              <a:ext uri="{FF2B5EF4-FFF2-40B4-BE49-F238E27FC236}">
                <a16:creationId xmlns:a16="http://schemas.microsoft.com/office/drawing/2014/main" id="{40EE479C-D1F6-4BAC-80D2-90EF74E3261A}"/>
              </a:ext>
            </a:extLst>
          </p:cNvPr>
          <p:cNvSpPr>
            <a:spLocks noGrp="1"/>
          </p:cNvSpPr>
          <p:nvPr>
            <p:ph type="title" hasCustomPrompt="1"/>
          </p:nvPr>
        </p:nvSpPr>
        <p:spPr>
          <a:xfrm>
            <a:off x="5118100" y="1869795"/>
            <a:ext cx="6641900" cy="1124345"/>
          </a:xfrm>
          <a:solidFill>
            <a:schemeClr val="bg2"/>
          </a:solidFill>
        </p:spPr>
        <p:txBody>
          <a:bodyPr lIns="180000" tIns="180000" rIns="180000" bIns="180000" rtlCol="0"/>
          <a:lstStyle>
            <a:lvl1pPr algn="l" rtl="0">
              <a:defRPr sz="4000" b="1" spc="0">
                <a:solidFill>
                  <a:schemeClr val="tx1">
                    <a:lumMod val="75000"/>
                    <a:lumOff val="25000"/>
                  </a:schemeClr>
                </a:solidFill>
                <a:latin typeface="Calibri" panose="020F0502020204030204" pitchFamily="34" charset="0"/>
                <a:ea typeface="Tahoma" panose="020B0604030504040204" pitchFamily="34" charset="0"/>
                <a:cs typeface="Calibri" panose="020F0502020204030204" pitchFamily="34" charset="0"/>
              </a:defRPr>
            </a:lvl1pPr>
          </a:lstStyle>
          <a:p>
            <a:pPr rtl="0"/>
            <a:r>
              <a:rPr lang="fr-FR" noProof="0" dirty="0"/>
              <a:t>Click to change the page </a:t>
            </a:r>
            <a:r>
              <a:rPr lang="fr-FR" noProof="0" dirty="0" err="1"/>
              <a:t>title</a:t>
            </a:r>
            <a:endParaRPr lang="fr-FR" noProof="0" dirty="0"/>
          </a:p>
        </p:txBody>
      </p:sp>
      <p:sp>
        <p:nvSpPr>
          <p:cNvPr id="4" name="Espace réservé du pied de page 3"/>
          <p:cNvSpPr>
            <a:spLocks noGrp="1"/>
          </p:cNvSpPr>
          <p:nvPr>
            <p:ph type="ftr" sz="quarter" idx="34"/>
          </p:nvPr>
        </p:nvSpPr>
        <p:spPr/>
        <p:txBody>
          <a:bodyPr/>
          <a:lstStyle/>
          <a:p>
            <a:r>
              <a:rPr lang="fr-FR">
                <a:cs typeface="Calibri" panose="020F0502020204030204" pitchFamily="34" charset="0"/>
              </a:rPr>
              <a:t>Presentation title</a:t>
            </a:r>
            <a:endParaRPr lang="fr-FR" dirty="0">
              <a:cs typeface="Calibri" panose="020F0502020204030204" pitchFamily="34" charset="0"/>
            </a:endParaRPr>
          </a:p>
        </p:txBody>
      </p:sp>
    </p:spTree>
    <p:extLst>
      <p:ext uri="{BB962C8B-B14F-4D97-AF65-F5344CB8AC3E}">
        <p14:creationId xmlns:p14="http://schemas.microsoft.com/office/powerpoint/2010/main" val="384389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with address">
    <p:spTree>
      <p:nvGrpSpPr>
        <p:cNvPr id="1" name=""/>
        <p:cNvGrpSpPr/>
        <p:nvPr/>
      </p:nvGrpSpPr>
      <p:grpSpPr>
        <a:xfrm>
          <a:off x="0" y="0"/>
          <a:ext cx="0" cy="0"/>
          <a:chOff x="0" y="0"/>
          <a:chExt cx="0" cy="0"/>
        </a:xfrm>
      </p:grpSpPr>
      <p:sp>
        <p:nvSpPr>
          <p:cNvPr id="7" name="Espace réservé d’image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0" y="-1"/>
            <a:ext cx="7391400" cy="6371351"/>
          </a:xfrm>
          <a:solidFill>
            <a:schemeClr val="bg1">
              <a:lumMod val="95000"/>
            </a:schemeClr>
          </a:solidFill>
        </p:spPr>
        <p:txBody>
          <a:bodyPr tIns="1584000" rtlCol="0" anchor="t"/>
          <a:lstStyle>
            <a:lvl1pPr marL="0" indent="0" algn="ctr" rtl="0">
              <a:buNone/>
              <a:defRPr sz="1200" i="1">
                <a:latin typeface="Tahoma" panose="020B0604030504040204" pitchFamily="34" charset="0"/>
                <a:ea typeface="Tahoma" panose="020B0604030504040204" pitchFamily="34" charset="0"/>
                <a:cs typeface="Tahoma" panose="020B0604030504040204" pitchFamily="34" charset="0"/>
              </a:defRPr>
            </a:lvl1pPr>
          </a:lstStyle>
          <a:p>
            <a:pPr rtl="0"/>
            <a:r>
              <a:rPr lang="fr-FR" noProof="0" dirty="0"/>
              <a:t>Insert or drag </a:t>
            </a:r>
            <a:r>
              <a:rPr lang="fr-FR" noProof="0" dirty="0" err="1"/>
              <a:t>your</a:t>
            </a:r>
            <a:r>
              <a:rPr lang="fr-FR" noProof="0" dirty="0"/>
              <a:t> photo </a:t>
            </a:r>
            <a:r>
              <a:rPr lang="fr-FR" noProof="0" dirty="0" err="1"/>
              <a:t>here</a:t>
            </a:r>
            <a:endParaRPr lang="fr-FR" noProof="0" dirty="0"/>
          </a:p>
        </p:txBody>
      </p:sp>
      <p:sp>
        <p:nvSpPr>
          <p:cNvPr id="2" name="Titre 1">
            <a:extLst>
              <a:ext uri="{FF2B5EF4-FFF2-40B4-BE49-F238E27FC236}">
                <a16:creationId xmlns:a16="http://schemas.microsoft.com/office/drawing/2014/main" id="{40EE479C-D1F6-4BAC-80D2-90EF74E3261A}"/>
              </a:ext>
            </a:extLst>
          </p:cNvPr>
          <p:cNvSpPr>
            <a:spLocks noGrp="1"/>
          </p:cNvSpPr>
          <p:nvPr>
            <p:ph type="title" hasCustomPrompt="1"/>
          </p:nvPr>
        </p:nvSpPr>
        <p:spPr>
          <a:xfrm>
            <a:off x="5699760" y="1869795"/>
            <a:ext cx="5494036" cy="1124345"/>
          </a:xfrm>
          <a:solidFill>
            <a:schemeClr val="bg1">
              <a:lumMod val="95000"/>
            </a:schemeClr>
          </a:solidFill>
        </p:spPr>
        <p:txBody>
          <a:bodyPr lIns="180000" tIns="180000" rIns="180000" bIns="180000" rtlCol="0"/>
          <a:lstStyle>
            <a:lvl1pPr algn="l">
              <a:defRPr sz="4000" b="1" spc="0">
                <a:solidFill>
                  <a:schemeClr val="tx1">
                    <a:lumMod val="75000"/>
                    <a:lumOff val="25000"/>
                  </a:schemeClr>
                </a:solidFill>
                <a:latin typeface="Calibri" panose="020F0502020204030204" pitchFamily="34" charset="0"/>
                <a:ea typeface="Tahoma" panose="020B0604030504040204" pitchFamily="34" charset="0"/>
                <a:cs typeface="Calibri" panose="020F0502020204030204" pitchFamily="34" charset="0"/>
              </a:defRPr>
            </a:lvl1pPr>
          </a:lstStyle>
          <a:p>
            <a:pPr rtl="0"/>
            <a:r>
              <a:rPr lang="fr-FR" noProof="0" dirty="0"/>
              <a:t>Contact us</a:t>
            </a:r>
          </a:p>
        </p:txBody>
      </p:sp>
      <p:sp>
        <p:nvSpPr>
          <p:cNvPr id="10" name="Sous-titre 2">
            <a:extLst>
              <a:ext uri="{FF2B5EF4-FFF2-40B4-BE49-F238E27FC236}">
                <a16:creationId xmlns:a16="http://schemas.microsoft.com/office/drawing/2014/main" id="{3FAEED1D-0E66-4F74-9455-675F5CB7EAD4}"/>
              </a:ext>
            </a:extLst>
          </p:cNvPr>
          <p:cNvSpPr>
            <a:spLocks noGrp="1"/>
          </p:cNvSpPr>
          <p:nvPr>
            <p:ph type="body" sz="quarter" idx="32" hasCustomPrompt="1"/>
          </p:nvPr>
        </p:nvSpPr>
        <p:spPr>
          <a:xfrm>
            <a:off x="5699971" y="2994141"/>
            <a:ext cx="5493810" cy="2245917"/>
          </a:xfrm>
          <a:solidFill>
            <a:schemeClr val="tx1">
              <a:alpha val="80000"/>
            </a:schemeClr>
          </a:solidFill>
        </p:spPr>
        <p:txBody>
          <a:bodyPr lIns="180000" tIns="180000" rIns="180000" bIns="180000" rtlCol="0"/>
          <a:lstStyle>
            <a:lvl1pPr marL="0" indent="0" algn="l">
              <a:buNone/>
              <a:defRPr b="0" baseline="0">
                <a:solidFill>
                  <a:schemeClr val="bg1"/>
                </a:solidFill>
                <a:latin typeface="+mj-lt"/>
                <a:ea typeface="Tahoma" panose="020B0604030504040204" pitchFamily="34" charset="0"/>
                <a:cs typeface="Tahoma" panose="020B0604030504040204" pitchFamily="34" charset="0"/>
              </a:defRPr>
            </a:lvl1pPr>
            <a:lvl2pPr marL="266700" indent="0">
              <a:buNone/>
              <a:defRPr/>
            </a:lvl2pPr>
            <a:lvl3pPr marL="542925" indent="0">
              <a:buNone/>
              <a:defRPr/>
            </a:lvl3pPr>
            <a:lvl4pPr marL="809625" indent="0">
              <a:buNone/>
              <a:defRPr/>
            </a:lvl4pPr>
            <a:lvl5pPr marL="1076325" indent="0">
              <a:buNone/>
              <a:defRPr/>
            </a:lvl5pPr>
          </a:lstStyle>
          <a:p>
            <a:pPr lvl="0" rtl="0"/>
            <a:r>
              <a:rPr lang="fr-FR" noProof="0" dirty="0"/>
              <a:t>Insert </a:t>
            </a:r>
            <a:r>
              <a:rPr lang="fr-FR" noProof="0" dirty="0" err="1"/>
              <a:t>your</a:t>
            </a:r>
            <a:r>
              <a:rPr lang="fr-FR" noProof="0" dirty="0"/>
              <a:t> </a:t>
            </a:r>
            <a:r>
              <a:rPr lang="fr-FR" noProof="0" dirty="0" err="1"/>
              <a:t>address</a:t>
            </a:r>
            <a:endParaRPr lang="fr-FR" noProof="0" dirty="0"/>
          </a:p>
        </p:txBody>
      </p:sp>
      <p:sp>
        <p:nvSpPr>
          <p:cNvPr id="5" name="Espace réservé du numéro de diapositive 4">
            <a:extLst>
              <a:ext uri="{FF2B5EF4-FFF2-40B4-BE49-F238E27FC236}">
                <a16:creationId xmlns:a16="http://schemas.microsoft.com/office/drawing/2014/main" id="{0505ED12-A431-4761-87A4-F05164BE0221}"/>
              </a:ext>
            </a:extLst>
          </p:cNvPr>
          <p:cNvSpPr>
            <a:spLocks noGrp="1"/>
          </p:cNvSpPr>
          <p:nvPr>
            <p:ph type="sldNum" sz="quarter" idx="33"/>
          </p:nvPr>
        </p:nvSpPr>
        <p:spPr>
          <a:xfrm>
            <a:off x="868" y="6381007"/>
            <a:ext cx="432000" cy="432000"/>
          </a:xfrm>
        </p:spPr>
        <p:txBody>
          <a:bodyPr rtlCol="0"/>
          <a:lstStyle>
            <a:lvl1pPr>
              <a:defRPr>
                <a:latin typeface="+mn-lt"/>
                <a:ea typeface="Tahoma" panose="020B0604030504040204" pitchFamily="34" charset="0"/>
                <a:cs typeface="Tahoma" panose="020B0604030504040204" pitchFamily="34" charset="0"/>
              </a:defRPr>
            </a:lvl1pPr>
          </a:lstStyle>
          <a:p>
            <a:fld id="{19B51A1E-902D-48AF-9020-955120F399B6}" type="slidenum">
              <a:rPr lang="fr-FR" smtClean="0"/>
              <a:pPr/>
              <a:t>‹#›</a:t>
            </a:fld>
            <a:endParaRPr lang="fr-FR" dirty="0"/>
          </a:p>
        </p:txBody>
      </p:sp>
      <p:sp>
        <p:nvSpPr>
          <p:cNvPr id="4" name="Espace réservé du pied de page 3"/>
          <p:cNvSpPr>
            <a:spLocks noGrp="1"/>
          </p:cNvSpPr>
          <p:nvPr>
            <p:ph type="ftr" sz="quarter" idx="34"/>
          </p:nvPr>
        </p:nvSpPr>
        <p:spPr/>
        <p:txBody>
          <a:bodyPr/>
          <a:lstStyle/>
          <a:p>
            <a:r>
              <a:rPr lang="fr-FR">
                <a:cs typeface="Calibri" panose="020F0502020204030204" pitchFamily="34" charset="0"/>
              </a:rPr>
              <a:t>Presentation title</a:t>
            </a:r>
            <a:endParaRPr lang="fr-FR" dirty="0">
              <a:cs typeface="Calibri" panose="020F0502020204030204" pitchFamily="34" charset="0"/>
            </a:endParaRPr>
          </a:p>
        </p:txBody>
      </p:sp>
    </p:spTree>
    <p:extLst>
      <p:ext uri="{BB962C8B-B14F-4D97-AF65-F5344CB8AC3E}">
        <p14:creationId xmlns:p14="http://schemas.microsoft.com/office/powerpoint/2010/main" val="37218529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d with contact">
    <p:bg>
      <p:bgRef idx="1003">
        <a:schemeClr val="bg1"/>
      </p:bgRef>
    </p:bg>
    <p:spTree>
      <p:nvGrpSpPr>
        <p:cNvPr id="1" name=""/>
        <p:cNvGrpSpPr/>
        <p:nvPr/>
      </p:nvGrpSpPr>
      <p:grpSpPr>
        <a:xfrm>
          <a:off x="0" y="0"/>
          <a:ext cx="0" cy="0"/>
          <a:chOff x="0" y="0"/>
          <a:chExt cx="0" cy="0"/>
        </a:xfrm>
      </p:grpSpPr>
      <p:sp>
        <p:nvSpPr>
          <p:cNvPr id="41" name="Espace réservé d’image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0" y="1"/>
            <a:ext cx="9780102" cy="6381006"/>
          </a:xfrm>
          <a:solidFill>
            <a:schemeClr val="bg1">
              <a:lumMod val="85000"/>
            </a:schemeClr>
          </a:solidFill>
        </p:spPr>
        <p:txBody>
          <a:bodyPr tIns="0" rtlCol="0" anchor="ctr"/>
          <a:lstStyle>
            <a:lvl1pPr marL="0" indent="0" algn="ctr" rtl="0">
              <a:buNone/>
              <a:defRPr sz="1200" i="1">
                <a:latin typeface="Times New Roman" panose="02020603050405020304" pitchFamily="18" charset="0"/>
                <a:cs typeface="Times New Roman" panose="02020603050405020304" pitchFamily="18" charset="0"/>
              </a:defRPr>
            </a:lvl1pPr>
          </a:lstStyle>
          <a:p>
            <a:pPr rtl="0"/>
            <a:r>
              <a:rPr lang="fr-FR" noProof="0" dirty="0"/>
              <a:t>Insert or drag </a:t>
            </a:r>
            <a:r>
              <a:rPr lang="fr-FR" noProof="0" dirty="0" err="1"/>
              <a:t>your</a:t>
            </a:r>
            <a:r>
              <a:rPr lang="fr-FR" noProof="0" dirty="0"/>
              <a:t> photo </a:t>
            </a:r>
            <a:r>
              <a:rPr lang="fr-FR" noProof="0" dirty="0" err="1"/>
              <a:t>here</a:t>
            </a:r>
            <a:endParaRPr lang="fr-FR" noProof="0" dirty="0"/>
          </a:p>
        </p:txBody>
      </p:sp>
      <p:sp>
        <p:nvSpPr>
          <p:cNvPr id="2" name="Titr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8239125" y="2798354"/>
            <a:ext cx="3952875" cy="1013684"/>
          </a:xfrm>
          <a:solidFill>
            <a:schemeClr val="bg1"/>
          </a:solidFill>
        </p:spPr>
        <p:txBody>
          <a:bodyPr vert="horz" lIns="108000" tIns="108000" rIns="252000" bIns="180000" rtlCol="0" anchor="ctr">
            <a:noAutofit/>
          </a:bodyPr>
          <a:lstStyle>
            <a:lvl1pPr marL="0" indent="0" algn="ctr">
              <a:lnSpc>
                <a:spcPct val="100000"/>
              </a:lnSpc>
              <a:defRPr lang="en-ZA" sz="2200" b="1" spc="0" dirty="0"/>
            </a:lvl1pPr>
          </a:lstStyle>
          <a:p>
            <a:pPr lvl="0" algn="r" rtl="0"/>
            <a:r>
              <a:rPr lang="fr-FR" noProof="0" dirty="0" err="1"/>
              <a:t>Thank</a:t>
            </a:r>
            <a:r>
              <a:rPr lang="fr-FR" noProof="0" dirty="0"/>
              <a:t> </a:t>
            </a:r>
            <a:r>
              <a:rPr lang="fr-FR" noProof="0" dirty="0" err="1"/>
              <a:t>you</a:t>
            </a:r>
            <a:r>
              <a:rPr lang="fr-FR" noProof="0" dirty="0"/>
              <a:t> for </a:t>
            </a:r>
            <a:r>
              <a:rPr lang="fr-FR" noProof="0" dirty="0" err="1"/>
              <a:t>your</a:t>
            </a:r>
            <a:r>
              <a:rPr lang="fr-FR" noProof="0" dirty="0"/>
              <a:t> attention</a:t>
            </a:r>
          </a:p>
        </p:txBody>
      </p:sp>
      <p:sp>
        <p:nvSpPr>
          <p:cNvPr id="9" name="Espace réservé du texte 5">
            <a:extLst>
              <a:ext uri="{FF2B5EF4-FFF2-40B4-BE49-F238E27FC236}">
                <a16:creationId xmlns:a16="http://schemas.microsoft.com/office/drawing/2014/main" id="{52FA7FC9-E40E-4144-84E4-34E3722E9A6D}"/>
              </a:ext>
            </a:extLst>
          </p:cNvPr>
          <p:cNvSpPr>
            <a:spLocks noGrp="1"/>
          </p:cNvSpPr>
          <p:nvPr>
            <p:ph type="body" sz="quarter" idx="15" hasCustomPrompt="1"/>
          </p:nvPr>
        </p:nvSpPr>
        <p:spPr>
          <a:xfrm>
            <a:off x="8267700" y="3957705"/>
            <a:ext cx="2952000" cy="316800"/>
          </a:xfrm>
          <a:solidFill>
            <a:schemeClr val="tx1">
              <a:lumMod val="75000"/>
              <a:lumOff val="25000"/>
            </a:schemeClr>
          </a:solidFill>
        </p:spPr>
        <p:txBody>
          <a:bodyPr rIns="72000" rtlCol="0" anchor="ctr"/>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rtl="0"/>
            <a:r>
              <a:rPr lang="fr-FR" noProof="0" dirty="0"/>
              <a:t>Name</a:t>
            </a:r>
          </a:p>
        </p:txBody>
      </p:sp>
      <p:sp>
        <p:nvSpPr>
          <p:cNvPr id="10" name="Espace réservé du texte 6">
            <a:extLst>
              <a:ext uri="{FF2B5EF4-FFF2-40B4-BE49-F238E27FC236}">
                <a16:creationId xmlns:a16="http://schemas.microsoft.com/office/drawing/2014/main" id="{97289182-4FE6-4A18-9775-4588D5801CF6}"/>
              </a:ext>
            </a:extLst>
          </p:cNvPr>
          <p:cNvSpPr>
            <a:spLocks noGrp="1"/>
          </p:cNvSpPr>
          <p:nvPr>
            <p:ph type="body" sz="quarter" idx="16" hasCustomPrompt="1"/>
          </p:nvPr>
        </p:nvSpPr>
        <p:spPr>
          <a:xfrm>
            <a:off x="8267700" y="4306722"/>
            <a:ext cx="2952000" cy="316800"/>
          </a:xfrm>
          <a:solidFill>
            <a:schemeClr val="tx1">
              <a:lumMod val="75000"/>
              <a:lumOff val="25000"/>
            </a:schemeClr>
          </a:solidFill>
        </p:spPr>
        <p:txBody>
          <a:bodyPr rIns="72000" rtlCol="0" anchor="ctr"/>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rtl="0"/>
            <a:r>
              <a:rPr lang="fr-FR" noProof="0" dirty="0"/>
              <a:t>Tel </a:t>
            </a:r>
            <a:r>
              <a:rPr lang="fr-FR" noProof="0" dirty="0" err="1"/>
              <a:t>number</a:t>
            </a:r>
            <a:endParaRPr lang="fr-FR" noProof="0" dirty="0"/>
          </a:p>
        </p:txBody>
      </p:sp>
      <p:sp>
        <p:nvSpPr>
          <p:cNvPr id="11" name="Espace réservé du texte 7">
            <a:extLst>
              <a:ext uri="{FF2B5EF4-FFF2-40B4-BE49-F238E27FC236}">
                <a16:creationId xmlns:a16="http://schemas.microsoft.com/office/drawing/2014/main" id="{BD4E94C7-6CAF-4FEE-9E02-D3D3A2AC5EAF}"/>
              </a:ext>
            </a:extLst>
          </p:cNvPr>
          <p:cNvSpPr>
            <a:spLocks noGrp="1"/>
          </p:cNvSpPr>
          <p:nvPr>
            <p:ph type="body" sz="quarter" idx="17" hasCustomPrompt="1"/>
          </p:nvPr>
        </p:nvSpPr>
        <p:spPr>
          <a:xfrm>
            <a:off x="8267700" y="4655739"/>
            <a:ext cx="2952000" cy="316800"/>
          </a:xfrm>
          <a:solidFill>
            <a:schemeClr val="tx1">
              <a:lumMod val="75000"/>
              <a:lumOff val="25000"/>
            </a:schemeClr>
          </a:solidFill>
        </p:spPr>
        <p:txBody>
          <a:bodyPr rIns="72000" rtlCol="0" anchor="ctr"/>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rtl="0"/>
            <a:r>
              <a:rPr lang="fr-FR" noProof="0" dirty="0"/>
              <a:t>E-mail</a:t>
            </a:r>
          </a:p>
        </p:txBody>
      </p:sp>
      <p:sp>
        <p:nvSpPr>
          <p:cNvPr id="12" name="Espace réservé du texte 8">
            <a:extLst>
              <a:ext uri="{FF2B5EF4-FFF2-40B4-BE49-F238E27FC236}">
                <a16:creationId xmlns:a16="http://schemas.microsoft.com/office/drawing/2014/main" id="{0DE421A3-3C59-48FC-BC3B-007ADFBEB4FE}"/>
              </a:ext>
            </a:extLst>
          </p:cNvPr>
          <p:cNvSpPr>
            <a:spLocks noGrp="1"/>
          </p:cNvSpPr>
          <p:nvPr>
            <p:ph type="body" sz="quarter" idx="18" hasCustomPrompt="1"/>
          </p:nvPr>
        </p:nvSpPr>
        <p:spPr>
          <a:xfrm>
            <a:off x="8267700" y="5004756"/>
            <a:ext cx="2952000" cy="316800"/>
          </a:xfrm>
          <a:solidFill>
            <a:schemeClr val="tx1">
              <a:lumMod val="75000"/>
              <a:lumOff val="25000"/>
            </a:schemeClr>
          </a:solidFill>
        </p:spPr>
        <p:txBody>
          <a:bodyPr rIns="72000" rtlCol="0" anchor="ctr"/>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rtl="0"/>
            <a:r>
              <a:rPr lang="fr-FR" noProof="0" dirty="0"/>
              <a:t>www.circet.com</a:t>
            </a:r>
          </a:p>
        </p:txBody>
      </p:sp>
      <p:sp>
        <p:nvSpPr>
          <p:cNvPr id="8" name="Rectangle 7">
            <a:extLst>
              <a:ext uri="{FF2B5EF4-FFF2-40B4-BE49-F238E27FC236}">
                <a16:creationId xmlns:a16="http://schemas.microsoft.com/office/drawing/2014/main" id="{51DD44D8-4A8F-4693-B90A-166855B29D25}"/>
              </a:ext>
            </a:extLst>
          </p:cNvPr>
          <p:cNvSpPr/>
          <p:nvPr userDrawn="1"/>
        </p:nvSpPr>
        <p:spPr>
          <a:xfrm>
            <a:off x="8239125" y="2741327"/>
            <a:ext cx="3952875" cy="457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5" name="Espace réservé du numéro de diapositive 4">
            <a:extLst>
              <a:ext uri="{FF2B5EF4-FFF2-40B4-BE49-F238E27FC236}">
                <a16:creationId xmlns:a16="http://schemas.microsoft.com/office/drawing/2014/main" id="{222FB6A7-1E80-487C-93E6-DCAA8751EF21}"/>
              </a:ext>
            </a:extLst>
          </p:cNvPr>
          <p:cNvSpPr>
            <a:spLocks noGrp="1"/>
          </p:cNvSpPr>
          <p:nvPr>
            <p:ph type="sldNum" sz="quarter" idx="20"/>
          </p:nvPr>
        </p:nvSpPr>
        <p:spPr>
          <a:xfrm>
            <a:off x="868" y="6381007"/>
            <a:ext cx="432000" cy="432000"/>
          </a:xfrm>
        </p:spPr>
        <p:txBody>
          <a:bodyPr rtlCol="0"/>
          <a:lstStyle/>
          <a:p>
            <a:pPr rtl="0"/>
            <a:fld id="{19B51A1E-902D-48AF-9020-955120F399B6}" type="slidenum">
              <a:rPr lang="fr-FR" noProof="0" smtClean="0"/>
              <a:pPr rtl="0"/>
              <a:t>‹#›</a:t>
            </a:fld>
            <a:endParaRPr lang="fr-FR" noProof="0" dirty="0"/>
          </a:p>
        </p:txBody>
      </p:sp>
      <p:sp>
        <p:nvSpPr>
          <p:cNvPr id="21" name="Espace réservé du pied de page 3"/>
          <p:cNvSpPr>
            <a:spLocks noGrp="1"/>
          </p:cNvSpPr>
          <p:nvPr>
            <p:ph type="ftr" sz="quarter" idx="34"/>
          </p:nvPr>
        </p:nvSpPr>
        <p:spPr>
          <a:xfrm>
            <a:off x="441628" y="6381589"/>
            <a:ext cx="10939081" cy="418942"/>
          </a:xfrm>
        </p:spPr>
        <p:txBody>
          <a:bodyPr/>
          <a:lstStyle/>
          <a:p>
            <a:r>
              <a:rPr lang="fr-FR">
                <a:cs typeface="Calibri" panose="020F0502020204030204" pitchFamily="34" charset="0"/>
              </a:rPr>
              <a:t>Presentation title</a:t>
            </a:r>
            <a:endParaRPr lang="fr-FR" dirty="0">
              <a:cs typeface="Calibri" panose="020F0502020204030204" pitchFamily="34" charset="0"/>
            </a:endParaRPr>
          </a:p>
        </p:txBody>
      </p:sp>
      <p:pic>
        <p:nvPicPr>
          <p:cNvPr id="13" name="Graphisme 7" descr="Utilisateur" title="Icône - Nom du présentateur">
            <a:extLst>
              <a:ext uri="{FF2B5EF4-FFF2-40B4-BE49-F238E27FC236}">
                <a16:creationId xmlns:a16="http://schemas.microsoft.com/office/drawing/2014/main" id="{111541C4-DB03-4E53-994D-499C7D73C4DF}"/>
              </a:ext>
            </a:extLst>
          </p:cNvPr>
          <p:cNvPicPr>
            <a:picLocks noChangeAspect="1"/>
          </p:cNvPicPr>
          <p:nvPr userDrawn="1"/>
        </p:nvPicPr>
        <p:blipFill>
          <a:blip r:embed="rId2" cstate="print">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1294995" y="4006655"/>
            <a:ext cx="218900" cy="218900"/>
          </a:xfrm>
          <a:prstGeom prst="rect">
            <a:avLst/>
          </a:prstGeom>
        </p:spPr>
      </p:pic>
      <p:pic>
        <p:nvPicPr>
          <p:cNvPr id="14" name="Graphisme 8" descr="Enveloppe" title="Icône - Adresse e-mail du présentateur">
            <a:extLst>
              <a:ext uri="{FF2B5EF4-FFF2-40B4-BE49-F238E27FC236}">
                <a16:creationId xmlns:a16="http://schemas.microsoft.com/office/drawing/2014/main" id="{773C1382-ACE1-460F-A1B6-AB761A7D2E6B}"/>
              </a:ext>
            </a:extLst>
          </p:cNvPr>
          <p:cNvPicPr>
            <a:picLocks noChangeAspect="1"/>
          </p:cNvPicPr>
          <p:nvPr userDrawn="1"/>
        </p:nvPicPr>
        <p:blipFill>
          <a:blip r:embed="rId4" cstate="print">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1294995" y="4703551"/>
            <a:ext cx="218900" cy="218900"/>
          </a:xfrm>
          <a:prstGeom prst="rect">
            <a:avLst/>
          </a:prstGeom>
        </p:spPr>
      </p:pic>
      <p:pic>
        <p:nvPicPr>
          <p:cNvPr id="15" name="Graphisme 10" descr="Lien">
            <a:extLst>
              <a:ext uri="{FF2B5EF4-FFF2-40B4-BE49-F238E27FC236}">
                <a16:creationId xmlns:a16="http://schemas.microsoft.com/office/drawing/2014/main" id="{0718E6E0-05A2-479C-AEA8-1A385EB73474}"/>
              </a:ext>
            </a:extLst>
          </p:cNvPr>
          <p:cNvPicPr>
            <a:picLocks noChangeAspect="1"/>
          </p:cNvPicPr>
          <p:nvPr userDrawn="1"/>
        </p:nvPicPr>
        <p:blipFill>
          <a:blip r:embed="rId6" cstate="screen">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11282052" y="5040763"/>
            <a:ext cx="244786" cy="244786"/>
          </a:xfrm>
          <a:prstGeom prst="rect">
            <a:avLst/>
          </a:prstGeom>
        </p:spPr>
      </p:pic>
      <p:pic>
        <p:nvPicPr>
          <p:cNvPr id="16" name="Image 15"/>
          <p:cNvPicPr>
            <a:picLocks noChangeAspect="1"/>
          </p:cNvPicPr>
          <p:nvPr userDrawn="1"/>
        </p:nvPicPr>
        <p:blipFill>
          <a:blip r:embed="rId8" cstate="print">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11294995" y="4329975"/>
            <a:ext cx="253711" cy="253711"/>
          </a:xfrm>
          <a:prstGeom prst="rect">
            <a:avLst/>
          </a:prstGeom>
        </p:spPr>
      </p:pic>
      <p:pic>
        <p:nvPicPr>
          <p:cNvPr id="17" name="Image 16"/>
          <p:cNvPicPr>
            <a:picLocks noChangeAspect="1"/>
          </p:cNvPicPr>
          <p:nvPr userDrawn="1"/>
        </p:nvPicPr>
        <p:blipFill>
          <a:blip r:embed="rId9" cstate="print">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10180073" y="5448292"/>
            <a:ext cx="805978" cy="805978"/>
          </a:xfrm>
          <a:prstGeom prst="rect">
            <a:avLst/>
          </a:prstGeom>
        </p:spPr>
      </p:pic>
    </p:spTree>
    <p:extLst>
      <p:ext uri="{BB962C8B-B14F-4D97-AF65-F5344CB8AC3E}">
        <p14:creationId xmlns:p14="http://schemas.microsoft.com/office/powerpoint/2010/main" val="204966313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bg>
      <p:bgRef idx="1003">
        <a:schemeClr val="bg1"/>
      </p:bgRef>
    </p:bg>
    <p:spTree>
      <p:nvGrpSpPr>
        <p:cNvPr id="1" name=""/>
        <p:cNvGrpSpPr/>
        <p:nvPr/>
      </p:nvGrpSpPr>
      <p:grpSpPr>
        <a:xfrm>
          <a:off x="0" y="0"/>
          <a:ext cx="0" cy="0"/>
          <a:chOff x="0" y="0"/>
          <a:chExt cx="0" cy="0"/>
        </a:xfrm>
      </p:grpSpPr>
      <p:sp>
        <p:nvSpPr>
          <p:cNvPr id="41" name="Espace réservé d’image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0" y="0"/>
            <a:ext cx="9780588" cy="6371351"/>
          </a:xfrm>
          <a:solidFill>
            <a:schemeClr val="bg1">
              <a:lumMod val="85000"/>
            </a:schemeClr>
          </a:solidFill>
        </p:spPr>
        <p:txBody>
          <a:bodyPr rtlCol="0" anchor="ctr"/>
          <a:lstStyle>
            <a:lvl1pPr marL="0" indent="0" algn="ctr">
              <a:buNone/>
              <a:defRPr sz="1200" i="1" baseline="0">
                <a:latin typeface="Tahoma" panose="020B0604030504040204" pitchFamily="34" charset="0"/>
                <a:ea typeface="Tahoma" panose="020B0604030504040204" pitchFamily="34" charset="0"/>
                <a:cs typeface="Tahoma" panose="020B0604030504040204" pitchFamily="34" charset="0"/>
              </a:defRPr>
            </a:lvl1pPr>
          </a:lstStyle>
          <a:p>
            <a:pPr rtl="0"/>
            <a:r>
              <a:rPr lang="fr-FR" noProof="0" dirty="0"/>
              <a:t>Insert or drag </a:t>
            </a:r>
            <a:r>
              <a:rPr lang="fr-FR" noProof="0" dirty="0" err="1"/>
              <a:t>your</a:t>
            </a:r>
            <a:r>
              <a:rPr lang="fr-FR" noProof="0" dirty="0"/>
              <a:t> photo </a:t>
            </a:r>
            <a:r>
              <a:rPr lang="fr-FR" noProof="0" dirty="0" err="1"/>
              <a:t>here</a:t>
            </a:r>
            <a:endParaRPr lang="fr-FR" noProof="0" dirty="0"/>
          </a:p>
        </p:txBody>
      </p:sp>
      <p:sp>
        <p:nvSpPr>
          <p:cNvPr id="2" name="Titr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6235700" y="2204792"/>
            <a:ext cx="5956300" cy="1944000"/>
          </a:xfrm>
          <a:solidFill>
            <a:schemeClr val="bg1"/>
          </a:solidFill>
        </p:spPr>
        <p:txBody>
          <a:bodyPr vert="horz" lIns="180000" tIns="324000" rIns="252000" bIns="180000" rtlCol="0" anchor="t">
            <a:noAutofit/>
          </a:bodyPr>
          <a:lstStyle>
            <a:lvl1pPr algn="r">
              <a:defRPr lang="en-ZA" sz="4000" b="1" spc="0" baseline="0" dirty="0">
                <a:latin typeface="Calibri" panose="020F0502020204030204" pitchFamily="34" charset="0"/>
                <a:ea typeface="Tahoma" panose="020B0604030504040204" pitchFamily="34" charset="0"/>
                <a:cs typeface="Calibri" panose="020F0502020204030204" pitchFamily="34" charset="0"/>
              </a:defRPr>
            </a:lvl1pPr>
          </a:lstStyle>
          <a:p>
            <a:pPr lvl="0" algn="r" rtl="0"/>
            <a:r>
              <a:rPr lang="fr-FR" noProof="0" dirty="0"/>
              <a:t>Click to change the section </a:t>
            </a:r>
            <a:r>
              <a:rPr lang="fr-FR" noProof="0" dirty="0" err="1"/>
              <a:t>title</a:t>
            </a:r>
            <a:endParaRPr lang="fr-FR" noProof="0" dirty="0"/>
          </a:p>
        </p:txBody>
      </p:sp>
      <p:sp>
        <p:nvSpPr>
          <p:cNvPr id="7" name="Sous-titre 2">
            <a:extLst>
              <a:ext uri="{FF2B5EF4-FFF2-40B4-BE49-F238E27FC236}">
                <a16:creationId xmlns:a16="http://schemas.microsoft.com/office/drawing/2014/main" id="{9E4D4535-D519-40ED-B8A4-2EA1276BB652}"/>
              </a:ext>
            </a:extLst>
          </p:cNvPr>
          <p:cNvSpPr>
            <a:spLocks noGrp="1"/>
          </p:cNvSpPr>
          <p:nvPr>
            <p:ph type="body" sz="quarter" idx="13" hasCustomPrompt="1"/>
          </p:nvPr>
        </p:nvSpPr>
        <p:spPr>
          <a:xfrm>
            <a:off x="6235700" y="4159506"/>
            <a:ext cx="5956300" cy="576000"/>
          </a:xfrm>
          <a:solidFill>
            <a:schemeClr val="tx1">
              <a:alpha val="80000"/>
            </a:schemeClr>
          </a:solidFill>
        </p:spPr>
        <p:txBody>
          <a:bodyPr lIns="180000" tIns="180000" rIns="252000" bIns="180000" rtlCol="0" anchor="ctr"/>
          <a:lstStyle>
            <a:lvl1pPr marL="0" indent="0" algn="r">
              <a:buNone/>
              <a:defRPr sz="2000" b="1" baseline="0">
                <a:solidFill>
                  <a:schemeClr val="bg1"/>
                </a:solidFill>
                <a:latin typeface="Calibri" panose="020F0502020204030204" pitchFamily="34" charset="0"/>
                <a:ea typeface="Tahoma" panose="020B0604030504040204" pitchFamily="34" charset="0"/>
                <a:cs typeface="Calibri" panose="020F0502020204030204" pitchFamily="34" charset="0"/>
              </a:defRPr>
            </a:lvl1pPr>
            <a:lvl2pPr marL="266700" indent="0" algn="r">
              <a:buNone/>
              <a:defRPr sz="1800">
                <a:solidFill>
                  <a:schemeClr val="bg1"/>
                </a:solidFill>
              </a:defRPr>
            </a:lvl2pPr>
            <a:lvl3pPr marL="542925" indent="0" algn="r">
              <a:buNone/>
              <a:defRPr sz="1800">
                <a:solidFill>
                  <a:schemeClr val="bg1"/>
                </a:solidFill>
              </a:defRPr>
            </a:lvl3pPr>
            <a:lvl4pPr marL="809625" indent="0" algn="r">
              <a:buNone/>
              <a:defRPr sz="1800">
                <a:solidFill>
                  <a:schemeClr val="bg1"/>
                </a:solidFill>
              </a:defRPr>
            </a:lvl4pPr>
            <a:lvl5pPr marL="1076325" indent="0" algn="r">
              <a:buNone/>
              <a:defRPr sz="1800">
                <a:solidFill>
                  <a:schemeClr val="bg1"/>
                </a:solidFill>
              </a:defRPr>
            </a:lvl5pPr>
          </a:lstStyle>
          <a:p>
            <a:pPr lvl="0" rtl="0"/>
            <a:r>
              <a:rPr lang="fr-FR" noProof="0" dirty="0"/>
              <a:t>Click to change the section </a:t>
            </a:r>
            <a:r>
              <a:rPr lang="fr-FR" noProof="0" dirty="0" err="1"/>
              <a:t>subtitle</a:t>
            </a:r>
            <a:endParaRPr lang="fr-FR" noProof="0" dirty="0"/>
          </a:p>
        </p:txBody>
      </p:sp>
      <p:sp>
        <p:nvSpPr>
          <p:cNvPr id="5" name="Espace réservé du numéro de diapositive 4">
            <a:extLst>
              <a:ext uri="{FF2B5EF4-FFF2-40B4-BE49-F238E27FC236}">
                <a16:creationId xmlns:a16="http://schemas.microsoft.com/office/drawing/2014/main" id="{F50EF489-F21B-4E7C-9A44-D3CC8DC34F5F}"/>
              </a:ext>
            </a:extLst>
          </p:cNvPr>
          <p:cNvSpPr>
            <a:spLocks noGrp="1"/>
          </p:cNvSpPr>
          <p:nvPr>
            <p:ph type="sldNum" sz="quarter" idx="12"/>
          </p:nvPr>
        </p:nvSpPr>
        <p:spPr/>
        <p:txBody>
          <a:bodyPr rtlCol="0"/>
          <a:lstStyle>
            <a:lvl1pPr>
              <a:defRPr>
                <a:latin typeface="+mn-lt"/>
                <a:ea typeface="Tahoma" panose="020B0604030504040204" pitchFamily="34" charset="0"/>
                <a:cs typeface="Tahoma" panose="020B0604030504040204" pitchFamily="34" charset="0"/>
              </a:defRPr>
            </a:lvl1pPr>
          </a:lstStyle>
          <a:p>
            <a:fld id="{19B51A1E-902D-48AF-9020-955120F399B6}" type="slidenum">
              <a:rPr lang="fr-FR" smtClean="0"/>
              <a:pPr/>
              <a:t>‹#›</a:t>
            </a:fld>
            <a:endParaRPr lang="fr-FR" dirty="0"/>
          </a:p>
        </p:txBody>
      </p:sp>
      <p:sp>
        <p:nvSpPr>
          <p:cNvPr id="12" name="Rectangle 11">
            <a:extLst>
              <a:ext uri="{FF2B5EF4-FFF2-40B4-BE49-F238E27FC236}">
                <a16:creationId xmlns:a16="http://schemas.microsoft.com/office/drawing/2014/main" id="{51DD44D8-4A8F-4693-B90A-166855B29D25}"/>
              </a:ext>
            </a:extLst>
          </p:cNvPr>
          <p:cNvSpPr/>
          <p:nvPr userDrawn="1"/>
        </p:nvSpPr>
        <p:spPr>
          <a:xfrm>
            <a:off x="9780588" y="2142432"/>
            <a:ext cx="2411412" cy="54000"/>
          </a:xfrm>
          <a:prstGeom prst="rect">
            <a:avLst/>
          </a:prstGeom>
          <a:solidFill>
            <a:srgbClr val="EE7F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fr-FR" noProof="0">
              <a:latin typeface="Tahoma" panose="020B0604030504040204" pitchFamily="34" charset="0"/>
              <a:ea typeface="Tahoma" panose="020B0604030504040204" pitchFamily="34" charset="0"/>
              <a:cs typeface="Tahoma" panose="020B0604030504040204" pitchFamily="34" charset="0"/>
            </a:endParaRPr>
          </a:p>
        </p:txBody>
      </p:sp>
      <p:sp>
        <p:nvSpPr>
          <p:cNvPr id="6" name="Espace réservé du pied de page 5"/>
          <p:cNvSpPr>
            <a:spLocks noGrp="1"/>
          </p:cNvSpPr>
          <p:nvPr>
            <p:ph type="ftr" sz="quarter" idx="14"/>
          </p:nvPr>
        </p:nvSpPr>
        <p:spPr/>
        <p:txBody>
          <a:bodyPr/>
          <a:lstStyle/>
          <a:p>
            <a:r>
              <a:rPr lang="fr-FR">
                <a:cs typeface="Calibri" panose="020F0502020204030204" pitchFamily="34" charset="0"/>
              </a:rPr>
              <a:t>Presentation title</a:t>
            </a:r>
            <a:endParaRPr lang="fr-FR" dirty="0">
              <a:cs typeface="Calibri" panose="020F0502020204030204" pitchFamily="34" charset="0"/>
            </a:endParaRPr>
          </a:p>
        </p:txBody>
      </p:sp>
    </p:spTree>
    <p:extLst>
      <p:ext uri="{BB962C8B-B14F-4D97-AF65-F5344CB8AC3E}">
        <p14:creationId xmlns:p14="http://schemas.microsoft.com/office/powerpoint/2010/main" val="243715903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C626A5-4FF6-42BD-858A-AE4B2C23A6BC}"/>
              </a:ext>
            </a:extLst>
          </p:cNvPr>
          <p:cNvSpPr>
            <a:spLocks noGrp="1"/>
          </p:cNvSpPr>
          <p:nvPr>
            <p:ph type="title" hasCustomPrompt="1"/>
          </p:nvPr>
        </p:nvSpPr>
        <p:spPr/>
        <p:txBody>
          <a:bodyPr rtlCol="0"/>
          <a:lstStyle>
            <a:lvl1pPr rtl="0">
              <a:defRPr sz="3600">
                <a:solidFill>
                  <a:schemeClr val="tx1">
                    <a:lumMod val="75000"/>
                    <a:lumOff val="25000"/>
                  </a:schemeClr>
                </a:solidFill>
                <a:latin typeface="Calibri" panose="020F0502020204030204" pitchFamily="34" charset="0"/>
                <a:cs typeface="Calibri" panose="020F0502020204030204" pitchFamily="34" charset="0"/>
              </a:defRPr>
            </a:lvl1pPr>
          </a:lstStyle>
          <a:p>
            <a:pPr rtl="0"/>
            <a:r>
              <a:rPr lang="fr-FR" noProof="0" dirty="0"/>
              <a:t>Click to change the page </a:t>
            </a:r>
            <a:r>
              <a:rPr lang="fr-FR" noProof="0" dirty="0" err="1"/>
              <a:t>title</a:t>
            </a:r>
            <a:endParaRPr lang="fr-FR" noProof="0" dirty="0"/>
          </a:p>
        </p:txBody>
      </p:sp>
      <p:sp>
        <p:nvSpPr>
          <p:cNvPr id="4" name="Espace réservé du numéro de diapositive 3">
            <a:extLst>
              <a:ext uri="{FF2B5EF4-FFF2-40B4-BE49-F238E27FC236}">
                <a16:creationId xmlns:a16="http://schemas.microsoft.com/office/drawing/2014/main" id="{853CF994-8B2C-443F-B695-7378DD360DAA}"/>
              </a:ext>
            </a:extLst>
          </p:cNvPr>
          <p:cNvSpPr>
            <a:spLocks noGrp="1"/>
          </p:cNvSpPr>
          <p:nvPr>
            <p:ph type="sldNum" sz="quarter" idx="33"/>
          </p:nvPr>
        </p:nvSpPr>
        <p:spPr>
          <a:xfrm>
            <a:off x="1085" y="6379818"/>
            <a:ext cx="432000" cy="432000"/>
          </a:xfrm>
        </p:spPr>
        <p:txBody>
          <a:bodyPr rtlCol="0"/>
          <a:lstStyle/>
          <a:p>
            <a:pPr rtl="0"/>
            <a:fld id="{19B51A1E-902D-48AF-9020-955120F399B6}" type="slidenum">
              <a:rPr lang="fr-FR" noProof="0" smtClean="0"/>
              <a:pPr rtl="0"/>
              <a:t>‹#›</a:t>
            </a:fld>
            <a:endParaRPr lang="fr-FR" noProof="0" dirty="0"/>
          </a:p>
        </p:txBody>
      </p:sp>
      <p:sp>
        <p:nvSpPr>
          <p:cNvPr id="6" name="Espace réservé du pied de page 5"/>
          <p:cNvSpPr>
            <a:spLocks noGrp="1"/>
          </p:cNvSpPr>
          <p:nvPr>
            <p:ph type="ftr" sz="quarter" idx="34"/>
          </p:nvPr>
        </p:nvSpPr>
        <p:spPr/>
        <p:txBody>
          <a:bodyPr/>
          <a:lstStyle/>
          <a:p>
            <a:r>
              <a:rPr lang="fr-FR">
                <a:cs typeface="Calibri" panose="020F0502020204030204" pitchFamily="34" charset="0"/>
              </a:rPr>
              <a:t>Presentation title</a:t>
            </a:r>
            <a:endParaRPr lang="fr-FR" dirty="0">
              <a:cs typeface="Calibri" panose="020F0502020204030204" pitchFamily="34" charset="0"/>
            </a:endParaRPr>
          </a:p>
        </p:txBody>
      </p:sp>
    </p:spTree>
    <p:extLst>
      <p:ext uri="{BB962C8B-B14F-4D97-AF65-F5344CB8AC3E}">
        <p14:creationId xmlns:p14="http://schemas.microsoft.com/office/powerpoint/2010/main" val="1505855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ft text column with image and subtitle">
    <p:spTree>
      <p:nvGrpSpPr>
        <p:cNvPr id="1" name=""/>
        <p:cNvGrpSpPr/>
        <p:nvPr/>
      </p:nvGrpSpPr>
      <p:grpSpPr>
        <a:xfrm>
          <a:off x="0" y="0"/>
          <a:ext cx="0" cy="0"/>
          <a:chOff x="0" y="0"/>
          <a:chExt cx="0" cy="0"/>
        </a:xfrm>
      </p:grpSpPr>
      <p:sp>
        <p:nvSpPr>
          <p:cNvPr id="7" name="Espace réservé d’image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6096000" y="-9426"/>
            <a:ext cx="6096000" cy="6371351"/>
          </a:xfrm>
          <a:solidFill>
            <a:schemeClr val="bg1">
              <a:lumMod val="95000"/>
            </a:schemeClr>
          </a:solidFill>
        </p:spPr>
        <p:txBody>
          <a:bodyPr tIns="1584000" rtlCol="0" anchor="t"/>
          <a:lstStyle>
            <a:lvl1pPr marL="0" indent="0" algn="ctr" rtl="0">
              <a:buNone/>
              <a:defRPr sz="1200" i="1">
                <a:latin typeface="Tahoma" panose="020B0604030504040204" pitchFamily="34" charset="0"/>
                <a:ea typeface="Tahoma" panose="020B0604030504040204" pitchFamily="34" charset="0"/>
                <a:cs typeface="Tahoma" panose="020B0604030504040204" pitchFamily="34" charset="0"/>
              </a:defRPr>
            </a:lvl1pPr>
          </a:lstStyle>
          <a:p>
            <a:pPr rtl="0"/>
            <a:r>
              <a:rPr lang="fr-FR" noProof="0" dirty="0"/>
              <a:t>Insert or drag </a:t>
            </a:r>
            <a:r>
              <a:rPr lang="fr-FR" noProof="0" dirty="0" err="1"/>
              <a:t>your</a:t>
            </a:r>
            <a:r>
              <a:rPr lang="fr-FR" noProof="0" dirty="0"/>
              <a:t> photo </a:t>
            </a:r>
            <a:r>
              <a:rPr lang="fr-FR" noProof="0" dirty="0" err="1"/>
              <a:t>here</a:t>
            </a:r>
            <a:endParaRPr lang="fr-FR" noProof="0" dirty="0"/>
          </a:p>
        </p:txBody>
      </p:sp>
      <p:sp>
        <p:nvSpPr>
          <p:cNvPr id="5" name="Espace réservé du numéro de diapositive 4">
            <a:extLst>
              <a:ext uri="{FF2B5EF4-FFF2-40B4-BE49-F238E27FC236}">
                <a16:creationId xmlns:a16="http://schemas.microsoft.com/office/drawing/2014/main" id="{0505ED12-A431-4761-87A4-F05164BE0221}"/>
              </a:ext>
            </a:extLst>
          </p:cNvPr>
          <p:cNvSpPr>
            <a:spLocks noGrp="1"/>
          </p:cNvSpPr>
          <p:nvPr>
            <p:ph type="sldNum" sz="quarter" idx="33"/>
          </p:nvPr>
        </p:nvSpPr>
        <p:spPr>
          <a:xfrm>
            <a:off x="868" y="6381007"/>
            <a:ext cx="432000" cy="432000"/>
          </a:xfrm>
        </p:spPr>
        <p:txBody>
          <a:bodyPr rtlCol="0"/>
          <a:lstStyle>
            <a:lvl1pPr>
              <a:defRPr>
                <a:latin typeface="+mn-lt"/>
                <a:ea typeface="Tahoma" panose="020B0604030504040204" pitchFamily="34" charset="0"/>
                <a:cs typeface="Tahoma" panose="020B0604030504040204" pitchFamily="34" charset="0"/>
              </a:defRPr>
            </a:lvl1pPr>
          </a:lstStyle>
          <a:p>
            <a:fld id="{19B51A1E-902D-48AF-9020-955120F399B6}" type="slidenum">
              <a:rPr lang="fr-FR" smtClean="0"/>
              <a:pPr/>
              <a:t>‹#›</a:t>
            </a:fld>
            <a:endParaRPr lang="fr-FR" dirty="0"/>
          </a:p>
        </p:txBody>
      </p:sp>
      <p:sp>
        <p:nvSpPr>
          <p:cNvPr id="9" name="Titre 1">
            <a:extLst>
              <a:ext uri="{FF2B5EF4-FFF2-40B4-BE49-F238E27FC236}">
                <a16:creationId xmlns:a16="http://schemas.microsoft.com/office/drawing/2014/main" id="{5FC626A5-4FF6-42BD-858A-AE4B2C23A6BC}"/>
              </a:ext>
            </a:extLst>
          </p:cNvPr>
          <p:cNvSpPr>
            <a:spLocks noGrp="1"/>
          </p:cNvSpPr>
          <p:nvPr>
            <p:ph type="title" hasCustomPrompt="1"/>
          </p:nvPr>
        </p:nvSpPr>
        <p:spPr>
          <a:xfrm>
            <a:off x="419949" y="400851"/>
            <a:ext cx="5732175" cy="432000"/>
          </a:xfrm>
        </p:spPr>
        <p:txBody>
          <a:bodyPr rtlCol="0"/>
          <a:lstStyle>
            <a:lvl1pPr rtl="0">
              <a:defRPr sz="3600">
                <a:solidFill>
                  <a:schemeClr val="tx1">
                    <a:lumMod val="75000"/>
                    <a:lumOff val="25000"/>
                  </a:schemeClr>
                </a:solidFill>
                <a:latin typeface="Calibri" panose="020F0502020204030204" pitchFamily="34" charset="0"/>
                <a:cs typeface="Calibri" panose="020F0502020204030204" pitchFamily="34" charset="0"/>
              </a:defRPr>
            </a:lvl1pPr>
          </a:lstStyle>
          <a:p>
            <a:pPr rtl="0"/>
            <a:r>
              <a:rPr lang="fr-FR" noProof="0" dirty="0"/>
              <a:t>Click to change the page </a:t>
            </a:r>
            <a:r>
              <a:rPr lang="fr-FR" noProof="0" dirty="0" err="1"/>
              <a:t>title</a:t>
            </a:r>
            <a:endParaRPr lang="fr-FR" noProof="0" dirty="0"/>
          </a:p>
        </p:txBody>
      </p:sp>
      <p:sp>
        <p:nvSpPr>
          <p:cNvPr id="14" name="Sous-titre 2">
            <a:extLst>
              <a:ext uri="{FF2B5EF4-FFF2-40B4-BE49-F238E27FC236}">
                <a16:creationId xmlns:a16="http://schemas.microsoft.com/office/drawing/2014/main" id="{9E4D4535-D519-40ED-B8A4-2EA1276BB652}"/>
              </a:ext>
            </a:extLst>
          </p:cNvPr>
          <p:cNvSpPr>
            <a:spLocks noGrp="1"/>
          </p:cNvSpPr>
          <p:nvPr>
            <p:ph type="body" sz="quarter" idx="34" hasCustomPrompt="1"/>
          </p:nvPr>
        </p:nvSpPr>
        <p:spPr>
          <a:xfrm>
            <a:off x="3870300" y="942309"/>
            <a:ext cx="4320000" cy="590400"/>
          </a:xfrm>
          <a:solidFill>
            <a:schemeClr val="tx1">
              <a:alpha val="81000"/>
            </a:schemeClr>
          </a:solidFill>
        </p:spPr>
        <p:txBody>
          <a:bodyPr vert="horz" lIns="0" tIns="0" rIns="0" bIns="0" rtlCol="0" anchor="ctr">
            <a:noAutofit/>
          </a:bodyPr>
          <a:lstStyle>
            <a:lvl1pPr marL="0" marR="0" indent="0" algn="ctr" defTabSz="914400" rtl="0" eaLnBrk="1" fontAlgn="auto" latinLnBrk="0" hangingPunct="1">
              <a:lnSpc>
                <a:spcPct val="100000"/>
              </a:lnSpc>
              <a:spcBef>
                <a:spcPts val="0"/>
              </a:spcBef>
              <a:spcAft>
                <a:spcPts val="0"/>
              </a:spcAft>
              <a:buClr>
                <a:schemeClr val="accent6"/>
              </a:buClr>
              <a:buSzTx/>
              <a:buFont typeface="Arial" panose="020B0604020202020204" pitchFamily="34" charset="0"/>
              <a:buNone/>
              <a:tabLst/>
              <a:defRPr lang="fr-FR" sz="2400" b="1" noProof="0">
                <a:solidFill>
                  <a:schemeClr val="bg1"/>
                </a:solidFill>
              </a:defRPr>
            </a:lvl1pPr>
          </a:lstStyle>
          <a:p>
            <a:pPr marL="0" marR="0" lvl="0" indent="0" algn="l" defTabSz="914400" rtl="0" eaLnBrk="1" fontAlgn="auto" latinLnBrk="0" hangingPunct="1">
              <a:lnSpc>
                <a:spcPct val="100000"/>
              </a:lnSpc>
              <a:spcBef>
                <a:spcPts val="0"/>
              </a:spcBef>
              <a:spcAft>
                <a:spcPts val="0"/>
              </a:spcAft>
              <a:buClr>
                <a:schemeClr val="accent6"/>
              </a:buClr>
              <a:buSzTx/>
              <a:buFont typeface="Arial" panose="020B0604020202020204" pitchFamily="34" charset="0"/>
              <a:buNone/>
              <a:tabLst/>
              <a:defRPr/>
            </a:pPr>
            <a:r>
              <a:rPr lang="fr-FR" noProof="0" dirty="0"/>
              <a:t>Click to change the </a:t>
            </a:r>
            <a:r>
              <a:rPr lang="fr-FR" noProof="0" dirty="0" err="1"/>
              <a:t>text</a:t>
            </a:r>
            <a:endParaRPr lang="fr-FR" noProof="0" dirty="0"/>
          </a:p>
        </p:txBody>
      </p:sp>
      <p:sp>
        <p:nvSpPr>
          <p:cNvPr id="23" name="Rectangle 11" descr="Bloc d’accentuation gauche">
            <a:extLst>
              <a:ext uri="{FF2B5EF4-FFF2-40B4-BE49-F238E27FC236}">
                <a16:creationId xmlns:a16="http://schemas.microsoft.com/office/drawing/2014/main" id="{7F65E93D-09FF-42EE-B9DD-750638966686}"/>
              </a:ext>
              <a:ext uri="{C183D7F6-B498-43B3-948B-1728B52AA6E4}">
                <adec:decorative xmlns:adec="http://schemas.microsoft.com/office/drawing/2017/decorative" val="1"/>
              </a:ext>
            </a:extLst>
          </p:cNvPr>
          <p:cNvSpPr/>
          <p:nvPr userDrawn="1"/>
        </p:nvSpPr>
        <p:spPr>
          <a:xfrm>
            <a:off x="3870300" y="910240"/>
            <a:ext cx="2232000" cy="36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endParaRPr lang="fr-FR"/>
          </a:p>
        </p:txBody>
      </p:sp>
      <p:sp>
        <p:nvSpPr>
          <p:cNvPr id="12" name="Espace réservé du contenu 2">
            <a:extLst>
              <a:ext uri="{FF2B5EF4-FFF2-40B4-BE49-F238E27FC236}">
                <a16:creationId xmlns:a16="http://schemas.microsoft.com/office/drawing/2014/main" id="{A22238F2-C6EC-476F-8371-119AECBA5622}"/>
              </a:ext>
            </a:extLst>
          </p:cNvPr>
          <p:cNvSpPr>
            <a:spLocks noGrp="1"/>
          </p:cNvSpPr>
          <p:nvPr>
            <p:ph sz="half" idx="1" hasCustomPrompt="1"/>
          </p:nvPr>
        </p:nvSpPr>
        <p:spPr>
          <a:xfrm>
            <a:off x="432000" y="1835850"/>
            <a:ext cx="5472000" cy="4536375"/>
          </a:xfrm>
        </p:spPr>
        <p:txBody>
          <a:bodyPr rtlCol="0"/>
          <a:lstStyle>
            <a:lvl1pPr rtl="0">
              <a:defRPr>
                <a:solidFill>
                  <a:schemeClr val="tx2"/>
                </a:solidFill>
              </a:defRPr>
            </a:lvl1pPr>
            <a:lvl2pPr rtl="0">
              <a:defRPr>
                <a:solidFill>
                  <a:schemeClr val="tx1">
                    <a:lumMod val="75000"/>
                    <a:lumOff val="25000"/>
                  </a:schemeClr>
                </a:solidFill>
              </a:defRPr>
            </a:lvl2pPr>
            <a:lvl3pPr rtl="0">
              <a:defRPr>
                <a:solidFill>
                  <a:schemeClr val="tx1">
                    <a:lumMod val="75000"/>
                    <a:lumOff val="25000"/>
                  </a:schemeClr>
                </a:solidFill>
              </a:defRPr>
            </a:lvl3pPr>
            <a:lvl4pPr rtl="0">
              <a:defRPr>
                <a:solidFill>
                  <a:schemeClr val="tx1">
                    <a:lumMod val="75000"/>
                    <a:lumOff val="25000"/>
                  </a:schemeClr>
                </a:solidFill>
              </a:defRPr>
            </a:lvl4pPr>
            <a:lvl5pPr rtl="0">
              <a:defRPr>
                <a:solidFill>
                  <a:schemeClr val="tx1">
                    <a:lumMod val="75000"/>
                    <a:lumOff val="25000"/>
                  </a:schemeClr>
                </a:solidFill>
              </a:defRPr>
            </a:lvl5pPr>
          </a:lstStyle>
          <a:p>
            <a:pPr lvl="0" rtl="0"/>
            <a:r>
              <a:rPr lang="fr-FR" noProof="0" dirty="0"/>
              <a:t>Click to change the </a:t>
            </a:r>
            <a:r>
              <a:rPr lang="fr-FR" noProof="0" dirty="0" err="1"/>
              <a:t>text</a:t>
            </a:r>
            <a:endParaRPr lang="fr-FR" noProof="0" dirty="0"/>
          </a:p>
          <a:p>
            <a:pPr lvl="1" rtl="0"/>
            <a:r>
              <a:rPr lang="fr-FR" noProof="0" dirty="0"/>
              <a:t>Second </a:t>
            </a:r>
            <a:r>
              <a:rPr lang="fr-FR" noProof="0" dirty="0" err="1"/>
              <a:t>level</a:t>
            </a:r>
            <a:endParaRPr lang="fr-FR" noProof="0" dirty="0"/>
          </a:p>
          <a:p>
            <a:pPr lvl="2" rtl="0"/>
            <a:r>
              <a:rPr lang="fr-FR" noProof="0" dirty="0" err="1"/>
              <a:t>Third</a:t>
            </a:r>
            <a:r>
              <a:rPr lang="fr-FR" noProof="0" dirty="0"/>
              <a:t> </a:t>
            </a:r>
            <a:r>
              <a:rPr lang="fr-FR" noProof="0" dirty="0" err="1"/>
              <a:t>level</a:t>
            </a:r>
            <a:endParaRPr lang="fr-FR" noProof="0" dirty="0"/>
          </a:p>
          <a:p>
            <a:pPr lvl="3" rtl="0"/>
            <a:r>
              <a:rPr lang="fr-FR" noProof="0" dirty="0" err="1"/>
              <a:t>Fourth</a:t>
            </a:r>
            <a:r>
              <a:rPr lang="fr-FR" noProof="0" dirty="0"/>
              <a:t> </a:t>
            </a:r>
            <a:r>
              <a:rPr lang="fr-FR" noProof="0" dirty="0" err="1"/>
              <a:t>level</a:t>
            </a:r>
            <a:endParaRPr lang="fr-FR" noProof="0" dirty="0"/>
          </a:p>
          <a:p>
            <a:pPr lvl="4" rtl="0"/>
            <a:r>
              <a:rPr lang="fr-FR" noProof="0" dirty="0" err="1"/>
              <a:t>Fifth</a:t>
            </a:r>
            <a:r>
              <a:rPr lang="fr-FR" noProof="0" dirty="0"/>
              <a:t> </a:t>
            </a:r>
            <a:r>
              <a:rPr lang="fr-FR" noProof="0" dirty="0" err="1"/>
              <a:t>level</a:t>
            </a:r>
            <a:endParaRPr lang="fr-FR" noProof="0" dirty="0"/>
          </a:p>
        </p:txBody>
      </p:sp>
      <p:sp>
        <p:nvSpPr>
          <p:cNvPr id="3" name="Espace réservé du pied de page 2"/>
          <p:cNvSpPr>
            <a:spLocks noGrp="1"/>
          </p:cNvSpPr>
          <p:nvPr>
            <p:ph type="ftr" sz="quarter" idx="35"/>
          </p:nvPr>
        </p:nvSpPr>
        <p:spPr/>
        <p:txBody>
          <a:bodyPr/>
          <a:lstStyle/>
          <a:p>
            <a:r>
              <a:rPr lang="fr-FR">
                <a:cs typeface="Calibri" panose="020F0502020204030204" pitchFamily="34" charset="0"/>
              </a:rPr>
              <a:t>Presentation title</a:t>
            </a:r>
            <a:endParaRPr lang="fr-FR" dirty="0">
              <a:cs typeface="Calibri" panose="020F0502020204030204" pitchFamily="34" charset="0"/>
            </a:endParaRPr>
          </a:p>
        </p:txBody>
      </p:sp>
    </p:spTree>
    <p:extLst>
      <p:ext uri="{BB962C8B-B14F-4D97-AF65-F5344CB8AC3E}">
        <p14:creationId xmlns:p14="http://schemas.microsoft.com/office/powerpoint/2010/main" val="1350103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ft text column with image">
    <p:spTree>
      <p:nvGrpSpPr>
        <p:cNvPr id="1" name=""/>
        <p:cNvGrpSpPr/>
        <p:nvPr/>
      </p:nvGrpSpPr>
      <p:grpSpPr>
        <a:xfrm>
          <a:off x="0" y="0"/>
          <a:ext cx="0" cy="0"/>
          <a:chOff x="0" y="0"/>
          <a:chExt cx="0" cy="0"/>
        </a:xfrm>
      </p:grpSpPr>
      <p:sp>
        <p:nvSpPr>
          <p:cNvPr id="7" name="Espace réservé d’image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6096000" y="-9426"/>
            <a:ext cx="6096000" cy="6371351"/>
          </a:xfrm>
          <a:solidFill>
            <a:schemeClr val="bg1">
              <a:lumMod val="95000"/>
            </a:schemeClr>
          </a:solidFill>
        </p:spPr>
        <p:txBody>
          <a:bodyPr tIns="1584000" rtlCol="0" anchor="t"/>
          <a:lstStyle>
            <a:lvl1pPr marL="0" indent="0" algn="ctr" rtl="0">
              <a:buNone/>
              <a:defRPr sz="1200" i="1">
                <a:latin typeface="Tahoma" panose="020B0604030504040204" pitchFamily="34" charset="0"/>
                <a:ea typeface="Tahoma" panose="020B0604030504040204" pitchFamily="34" charset="0"/>
                <a:cs typeface="Tahoma" panose="020B0604030504040204" pitchFamily="34" charset="0"/>
              </a:defRPr>
            </a:lvl1pPr>
          </a:lstStyle>
          <a:p>
            <a:pPr rtl="0"/>
            <a:r>
              <a:rPr lang="fr-FR" noProof="0" dirty="0"/>
              <a:t>Insert or drag </a:t>
            </a:r>
            <a:r>
              <a:rPr lang="fr-FR" noProof="0" dirty="0" err="1"/>
              <a:t>your</a:t>
            </a:r>
            <a:r>
              <a:rPr lang="fr-FR" noProof="0" dirty="0"/>
              <a:t> photo </a:t>
            </a:r>
            <a:r>
              <a:rPr lang="fr-FR" noProof="0" dirty="0" err="1"/>
              <a:t>here</a:t>
            </a:r>
            <a:endParaRPr lang="fr-FR" noProof="0" dirty="0"/>
          </a:p>
        </p:txBody>
      </p:sp>
      <p:sp>
        <p:nvSpPr>
          <p:cNvPr id="5" name="Espace réservé du numéro de diapositive 4">
            <a:extLst>
              <a:ext uri="{FF2B5EF4-FFF2-40B4-BE49-F238E27FC236}">
                <a16:creationId xmlns:a16="http://schemas.microsoft.com/office/drawing/2014/main" id="{0505ED12-A431-4761-87A4-F05164BE0221}"/>
              </a:ext>
            </a:extLst>
          </p:cNvPr>
          <p:cNvSpPr>
            <a:spLocks noGrp="1"/>
          </p:cNvSpPr>
          <p:nvPr>
            <p:ph type="sldNum" sz="quarter" idx="33"/>
          </p:nvPr>
        </p:nvSpPr>
        <p:spPr>
          <a:xfrm>
            <a:off x="868" y="6381007"/>
            <a:ext cx="432000" cy="432000"/>
          </a:xfrm>
        </p:spPr>
        <p:txBody>
          <a:bodyPr rtlCol="0"/>
          <a:lstStyle>
            <a:lvl1pPr>
              <a:defRPr>
                <a:latin typeface="+mn-lt"/>
                <a:ea typeface="Tahoma" panose="020B0604030504040204" pitchFamily="34" charset="0"/>
                <a:cs typeface="Tahoma" panose="020B0604030504040204" pitchFamily="34" charset="0"/>
              </a:defRPr>
            </a:lvl1pPr>
          </a:lstStyle>
          <a:p>
            <a:fld id="{19B51A1E-902D-48AF-9020-955120F399B6}" type="slidenum">
              <a:rPr lang="fr-FR" smtClean="0"/>
              <a:pPr/>
              <a:t>‹#›</a:t>
            </a:fld>
            <a:endParaRPr lang="fr-FR" dirty="0"/>
          </a:p>
        </p:txBody>
      </p:sp>
      <p:sp>
        <p:nvSpPr>
          <p:cNvPr id="9" name="Titre 1">
            <a:extLst>
              <a:ext uri="{FF2B5EF4-FFF2-40B4-BE49-F238E27FC236}">
                <a16:creationId xmlns:a16="http://schemas.microsoft.com/office/drawing/2014/main" id="{5FC626A5-4FF6-42BD-858A-AE4B2C23A6BC}"/>
              </a:ext>
            </a:extLst>
          </p:cNvPr>
          <p:cNvSpPr>
            <a:spLocks noGrp="1"/>
          </p:cNvSpPr>
          <p:nvPr>
            <p:ph type="title" hasCustomPrompt="1"/>
          </p:nvPr>
        </p:nvSpPr>
        <p:spPr>
          <a:xfrm>
            <a:off x="419949" y="400851"/>
            <a:ext cx="5732175" cy="432000"/>
          </a:xfrm>
        </p:spPr>
        <p:txBody>
          <a:bodyPr rtlCol="0"/>
          <a:lstStyle>
            <a:lvl1pPr rtl="0">
              <a:defRPr sz="3600">
                <a:solidFill>
                  <a:schemeClr val="tx1">
                    <a:lumMod val="75000"/>
                    <a:lumOff val="25000"/>
                  </a:schemeClr>
                </a:solidFill>
                <a:latin typeface="Calibri" panose="020F0502020204030204" pitchFamily="34" charset="0"/>
                <a:cs typeface="Calibri" panose="020F0502020204030204" pitchFamily="34" charset="0"/>
              </a:defRPr>
            </a:lvl1pPr>
          </a:lstStyle>
          <a:p>
            <a:pPr rtl="0"/>
            <a:r>
              <a:rPr lang="fr-FR" noProof="0" dirty="0"/>
              <a:t>Click to change the page </a:t>
            </a:r>
            <a:r>
              <a:rPr lang="fr-FR" noProof="0" dirty="0" err="1"/>
              <a:t>title</a:t>
            </a:r>
            <a:endParaRPr lang="fr-FR" noProof="0" dirty="0"/>
          </a:p>
        </p:txBody>
      </p:sp>
      <p:sp>
        <p:nvSpPr>
          <p:cNvPr id="23" name="Rectangle 11" descr="Bloc d’accentuation gauche">
            <a:extLst>
              <a:ext uri="{FF2B5EF4-FFF2-40B4-BE49-F238E27FC236}">
                <a16:creationId xmlns:a16="http://schemas.microsoft.com/office/drawing/2014/main" id="{7F65E93D-09FF-42EE-B9DD-750638966686}"/>
              </a:ext>
              <a:ext uri="{C183D7F6-B498-43B3-948B-1728B52AA6E4}">
                <adec:decorative xmlns:adec="http://schemas.microsoft.com/office/drawing/2017/decorative" val="1"/>
              </a:ext>
            </a:extLst>
          </p:cNvPr>
          <p:cNvSpPr/>
          <p:nvPr userDrawn="1"/>
        </p:nvSpPr>
        <p:spPr>
          <a:xfrm>
            <a:off x="3870300" y="910240"/>
            <a:ext cx="2232000" cy="36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endParaRPr lang="fr-FR"/>
          </a:p>
        </p:txBody>
      </p:sp>
      <p:sp>
        <p:nvSpPr>
          <p:cNvPr id="8" name="Espace réservé du contenu 2">
            <a:extLst>
              <a:ext uri="{FF2B5EF4-FFF2-40B4-BE49-F238E27FC236}">
                <a16:creationId xmlns:a16="http://schemas.microsoft.com/office/drawing/2014/main" id="{A22238F2-C6EC-476F-8371-119AECBA5622}"/>
              </a:ext>
            </a:extLst>
          </p:cNvPr>
          <p:cNvSpPr>
            <a:spLocks noGrp="1"/>
          </p:cNvSpPr>
          <p:nvPr>
            <p:ph sz="half" idx="1" hasCustomPrompt="1"/>
          </p:nvPr>
        </p:nvSpPr>
        <p:spPr>
          <a:xfrm>
            <a:off x="432000" y="1835850"/>
            <a:ext cx="5472000" cy="4536375"/>
          </a:xfrm>
        </p:spPr>
        <p:txBody>
          <a:bodyPr rtlCol="0"/>
          <a:lstStyle>
            <a:lvl1pPr rtl="0">
              <a:defRPr>
                <a:solidFill>
                  <a:schemeClr val="tx2"/>
                </a:solidFill>
              </a:defRPr>
            </a:lvl1pPr>
            <a:lvl2pPr rtl="0">
              <a:defRPr>
                <a:solidFill>
                  <a:schemeClr val="tx1">
                    <a:lumMod val="75000"/>
                    <a:lumOff val="25000"/>
                  </a:schemeClr>
                </a:solidFill>
              </a:defRPr>
            </a:lvl2pPr>
            <a:lvl3pPr rtl="0">
              <a:defRPr>
                <a:solidFill>
                  <a:schemeClr val="tx1">
                    <a:lumMod val="75000"/>
                    <a:lumOff val="25000"/>
                  </a:schemeClr>
                </a:solidFill>
              </a:defRPr>
            </a:lvl3pPr>
            <a:lvl4pPr rtl="0">
              <a:defRPr>
                <a:solidFill>
                  <a:schemeClr val="tx1">
                    <a:lumMod val="75000"/>
                    <a:lumOff val="25000"/>
                  </a:schemeClr>
                </a:solidFill>
              </a:defRPr>
            </a:lvl4pPr>
            <a:lvl5pPr rtl="0">
              <a:defRPr>
                <a:solidFill>
                  <a:schemeClr val="tx1">
                    <a:lumMod val="75000"/>
                    <a:lumOff val="25000"/>
                  </a:schemeClr>
                </a:solidFill>
              </a:defRPr>
            </a:lvl5pPr>
          </a:lstStyle>
          <a:p>
            <a:pPr lvl="0" rtl="0"/>
            <a:r>
              <a:rPr lang="fr-FR" noProof="0" dirty="0"/>
              <a:t>Click to change the </a:t>
            </a:r>
            <a:r>
              <a:rPr lang="fr-FR" noProof="0" dirty="0" err="1"/>
              <a:t>text</a:t>
            </a:r>
            <a:endParaRPr lang="fr-FR" noProof="0" dirty="0"/>
          </a:p>
          <a:p>
            <a:pPr lvl="1" rtl="0"/>
            <a:r>
              <a:rPr lang="fr-FR" noProof="0" dirty="0"/>
              <a:t>Second </a:t>
            </a:r>
            <a:r>
              <a:rPr lang="fr-FR" noProof="0" dirty="0" err="1"/>
              <a:t>level</a:t>
            </a:r>
            <a:endParaRPr lang="fr-FR" noProof="0" dirty="0"/>
          </a:p>
          <a:p>
            <a:pPr lvl="2" rtl="0"/>
            <a:r>
              <a:rPr lang="fr-FR" noProof="0" dirty="0" err="1"/>
              <a:t>Third</a:t>
            </a:r>
            <a:r>
              <a:rPr lang="fr-FR" noProof="0" dirty="0"/>
              <a:t> </a:t>
            </a:r>
            <a:r>
              <a:rPr lang="fr-FR" noProof="0" dirty="0" err="1"/>
              <a:t>level</a:t>
            </a:r>
            <a:endParaRPr lang="fr-FR" noProof="0" dirty="0"/>
          </a:p>
          <a:p>
            <a:pPr lvl="3" rtl="0"/>
            <a:r>
              <a:rPr lang="fr-FR" noProof="0" dirty="0" err="1"/>
              <a:t>Fourth</a:t>
            </a:r>
            <a:r>
              <a:rPr lang="fr-FR" noProof="0" dirty="0"/>
              <a:t> </a:t>
            </a:r>
            <a:r>
              <a:rPr lang="fr-FR" noProof="0" dirty="0" err="1"/>
              <a:t>level</a:t>
            </a:r>
            <a:endParaRPr lang="fr-FR" noProof="0" dirty="0"/>
          </a:p>
          <a:p>
            <a:pPr lvl="4" rtl="0"/>
            <a:r>
              <a:rPr lang="fr-FR" noProof="0" dirty="0" err="1"/>
              <a:t>Fifth</a:t>
            </a:r>
            <a:r>
              <a:rPr lang="fr-FR" noProof="0" dirty="0"/>
              <a:t> </a:t>
            </a:r>
            <a:r>
              <a:rPr lang="fr-FR" noProof="0" dirty="0" err="1"/>
              <a:t>level</a:t>
            </a:r>
            <a:endParaRPr lang="fr-FR" noProof="0" dirty="0"/>
          </a:p>
        </p:txBody>
      </p:sp>
      <p:sp>
        <p:nvSpPr>
          <p:cNvPr id="3" name="Espace réservé du pied de page 2"/>
          <p:cNvSpPr>
            <a:spLocks noGrp="1"/>
          </p:cNvSpPr>
          <p:nvPr>
            <p:ph type="ftr" sz="quarter" idx="34"/>
          </p:nvPr>
        </p:nvSpPr>
        <p:spPr/>
        <p:txBody>
          <a:bodyPr/>
          <a:lstStyle/>
          <a:p>
            <a:r>
              <a:rPr lang="fr-FR">
                <a:cs typeface="Calibri" panose="020F0502020204030204" pitchFamily="34" charset="0"/>
              </a:rPr>
              <a:t>Presentation title</a:t>
            </a:r>
            <a:endParaRPr lang="fr-FR" dirty="0">
              <a:cs typeface="Calibri" panose="020F0502020204030204" pitchFamily="34" charset="0"/>
            </a:endParaRPr>
          </a:p>
        </p:txBody>
      </p:sp>
    </p:spTree>
    <p:extLst>
      <p:ext uri="{BB962C8B-B14F-4D97-AF65-F5344CB8AC3E}">
        <p14:creationId xmlns:p14="http://schemas.microsoft.com/office/powerpoint/2010/main" val="1153140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columns content with titl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288DD7-6DAF-436D-B04A-EBCCAA36917C}"/>
              </a:ext>
            </a:extLst>
          </p:cNvPr>
          <p:cNvSpPr>
            <a:spLocks noGrp="1"/>
          </p:cNvSpPr>
          <p:nvPr>
            <p:ph type="title" hasCustomPrompt="1"/>
          </p:nvPr>
        </p:nvSpPr>
        <p:spPr>
          <a:xfrm>
            <a:off x="432000" y="432000"/>
            <a:ext cx="11340000" cy="432000"/>
          </a:xfrm>
        </p:spPr>
        <p:txBody>
          <a:bodyPr rtlCol="0"/>
          <a:lstStyle>
            <a:lvl1pPr rtl="0">
              <a:defRPr sz="3600">
                <a:solidFill>
                  <a:schemeClr val="tx1">
                    <a:lumMod val="75000"/>
                    <a:lumOff val="25000"/>
                  </a:schemeClr>
                </a:solidFill>
                <a:latin typeface="Calibri" panose="020F0502020204030204" pitchFamily="34" charset="0"/>
                <a:cs typeface="Calibri" panose="020F0502020204030204" pitchFamily="34" charset="0"/>
              </a:defRPr>
            </a:lvl1pPr>
          </a:lstStyle>
          <a:p>
            <a:pPr rtl="0"/>
            <a:r>
              <a:rPr lang="fr-FR" noProof="0" dirty="0"/>
              <a:t>Click to change the page </a:t>
            </a:r>
            <a:r>
              <a:rPr lang="fr-FR" noProof="0" dirty="0" err="1"/>
              <a:t>title</a:t>
            </a:r>
            <a:endParaRPr lang="fr-FR" noProof="0" dirty="0"/>
          </a:p>
        </p:txBody>
      </p:sp>
      <p:sp>
        <p:nvSpPr>
          <p:cNvPr id="9" name="Sous-titre 2">
            <a:extLst>
              <a:ext uri="{FF2B5EF4-FFF2-40B4-BE49-F238E27FC236}">
                <a16:creationId xmlns:a16="http://schemas.microsoft.com/office/drawing/2014/main" id="{E4633398-8EC3-417B-BEA6-101D8F224678}"/>
              </a:ext>
            </a:extLst>
          </p:cNvPr>
          <p:cNvSpPr>
            <a:spLocks noGrp="1"/>
          </p:cNvSpPr>
          <p:nvPr>
            <p:ph type="body" sz="quarter" idx="32" hasCustomPrompt="1"/>
          </p:nvPr>
        </p:nvSpPr>
        <p:spPr>
          <a:xfrm>
            <a:off x="431800" y="1008000"/>
            <a:ext cx="11339513" cy="360000"/>
          </a:xfrm>
          <a:solidFill>
            <a:schemeClr val="tx1">
              <a:alpha val="80000"/>
            </a:schemeClr>
          </a:solidFill>
        </p:spPr>
        <p:txBody>
          <a:bodyPr vert="horz" lIns="180000" tIns="180000" rIns="180000" bIns="180000" rtlCol="0" anchor="ctr" anchorCtr="0">
            <a:noAutofit/>
          </a:bodyPr>
          <a:lstStyle>
            <a:lvl1pPr marL="0" indent="0">
              <a:buNone/>
              <a:defRPr lang="fr-FR" sz="2000" b="0" noProof="0" dirty="0">
                <a:solidFill>
                  <a:srgbClr val="FFFFFF"/>
                </a:solidFill>
                <a:latin typeface="+mj-lt"/>
                <a:cs typeface="Tahoma" panose="020B0604030504040204" pitchFamily="34" charset="0"/>
              </a:defRPr>
            </a:lvl1pPr>
          </a:lstStyle>
          <a:p>
            <a:pPr marL="0" lvl="0" indent="0">
              <a:buNone/>
            </a:pPr>
            <a:r>
              <a:rPr lang="fr-FR" noProof="0" dirty="0"/>
              <a:t>Click to change the </a:t>
            </a:r>
            <a:r>
              <a:rPr lang="fr-FR" noProof="0" dirty="0" err="1"/>
              <a:t>text</a:t>
            </a:r>
            <a:endParaRPr lang="fr-FR" noProof="0" dirty="0"/>
          </a:p>
        </p:txBody>
      </p:sp>
      <p:sp>
        <p:nvSpPr>
          <p:cNvPr id="3" name="Espace réservé de comparaison gauche 1">
            <a:extLst>
              <a:ext uri="{FF2B5EF4-FFF2-40B4-BE49-F238E27FC236}">
                <a16:creationId xmlns:a16="http://schemas.microsoft.com/office/drawing/2014/main" id="{9322B50D-6A7D-41C6-BA57-613BC231DF36}"/>
              </a:ext>
            </a:extLst>
          </p:cNvPr>
          <p:cNvSpPr>
            <a:spLocks noGrp="1"/>
          </p:cNvSpPr>
          <p:nvPr>
            <p:ph type="body" idx="1" hasCustomPrompt="1"/>
          </p:nvPr>
        </p:nvSpPr>
        <p:spPr>
          <a:xfrm>
            <a:off x="432000" y="1695949"/>
            <a:ext cx="5472000" cy="360000"/>
          </a:xfrm>
        </p:spPr>
        <p:txBody>
          <a:bodyPr rtlCol="0" anchor="t"/>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dirty="0"/>
              <a:t>Click to change </a:t>
            </a:r>
            <a:r>
              <a:rPr lang="fr-FR" noProof="0" dirty="0" err="1"/>
              <a:t>text</a:t>
            </a:r>
            <a:endParaRPr lang="fr-FR" noProof="0" dirty="0"/>
          </a:p>
        </p:txBody>
      </p:sp>
      <p:sp>
        <p:nvSpPr>
          <p:cNvPr id="4" name="Espace réservé du contenu 2">
            <a:extLst>
              <a:ext uri="{FF2B5EF4-FFF2-40B4-BE49-F238E27FC236}">
                <a16:creationId xmlns:a16="http://schemas.microsoft.com/office/drawing/2014/main" id="{9FD584DA-F775-47B8-A1D7-6556AD5FCBD2}"/>
              </a:ext>
            </a:extLst>
          </p:cNvPr>
          <p:cNvSpPr>
            <a:spLocks noGrp="1"/>
          </p:cNvSpPr>
          <p:nvPr>
            <p:ph sz="half" idx="2" hasCustomPrompt="1"/>
          </p:nvPr>
        </p:nvSpPr>
        <p:spPr>
          <a:xfrm>
            <a:off x="432000" y="2530490"/>
            <a:ext cx="5472000" cy="3661509"/>
          </a:xfrm>
        </p:spPr>
        <p:txBody>
          <a:bodyPr rtlCol="0"/>
          <a:lstStyle>
            <a:lvl1pPr rtl="0">
              <a:defRPr>
                <a:solidFill>
                  <a:schemeClr val="tx2"/>
                </a:solidFill>
              </a:defRPr>
            </a:lvl1pPr>
            <a:lvl2pPr rtl="0">
              <a:defRPr>
                <a:solidFill>
                  <a:schemeClr val="tx1">
                    <a:lumMod val="75000"/>
                    <a:lumOff val="25000"/>
                  </a:schemeClr>
                </a:solidFill>
              </a:defRPr>
            </a:lvl2pPr>
            <a:lvl3pPr rtl="0">
              <a:defRPr>
                <a:solidFill>
                  <a:schemeClr val="tx1">
                    <a:lumMod val="75000"/>
                    <a:lumOff val="25000"/>
                  </a:schemeClr>
                </a:solidFill>
              </a:defRPr>
            </a:lvl3pPr>
            <a:lvl4pPr rtl="0">
              <a:defRPr>
                <a:solidFill>
                  <a:schemeClr val="tx1">
                    <a:lumMod val="75000"/>
                    <a:lumOff val="25000"/>
                  </a:schemeClr>
                </a:solidFill>
              </a:defRPr>
            </a:lvl4pPr>
            <a:lvl5pPr rtl="0">
              <a:defRPr>
                <a:solidFill>
                  <a:schemeClr val="tx1">
                    <a:lumMod val="75000"/>
                    <a:lumOff val="25000"/>
                  </a:schemeClr>
                </a:solidFill>
              </a:defRPr>
            </a:lvl5pPr>
          </a:lstStyle>
          <a:p>
            <a:pPr lvl="0" rtl="0"/>
            <a:r>
              <a:rPr lang="fr-FR" noProof="0" dirty="0"/>
              <a:t>Click to change the </a:t>
            </a:r>
            <a:r>
              <a:rPr lang="fr-FR" noProof="0" dirty="0" err="1"/>
              <a:t>text</a:t>
            </a:r>
            <a:endParaRPr lang="fr-FR" noProof="0" dirty="0"/>
          </a:p>
          <a:p>
            <a:pPr lvl="1" rtl="0"/>
            <a:r>
              <a:rPr lang="fr-FR" noProof="0" dirty="0"/>
              <a:t>Second </a:t>
            </a:r>
            <a:r>
              <a:rPr lang="fr-FR" noProof="0" dirty="0" err="1"/>
              <a:t>level</a:t>
            </a:r>
            <a:endParaRPr lang="fr-FR" noProof="0" dirty="0"/>
          </a:p>
          <a:p>
            <a:pPr lvl="2" rtl="0"/>
            <a:r>
              <a:rPr lang="fr-FR" noProof="0" dirty="0" err="1"/>
              <a:t>Third</a:t>
            </a:r>
            <a:r>
              <a:rPr lang="fr-FR" noProof="0" dirty="0"/>
              <a:t> </a:t>
            </a:r>
            <a:r>
              <a:rPr lang="fr-FR" noProof="0" dirty="0" err="1"/>
              <a:t>level</a:t>
            </a:r>
            <a:endParaRPr lang="fr-FR" noProof="0" dirty="0"/>
          </a:p>
          <a:p>
            <a:pPr lvl="3" rtl="0"/>
            <a:r>
              <a:rPr lang="fr-FR" noProof="0" dirty="0" err="1"/>
              <a:t>Fourth</a:t>
            </a:r>
            <a:r>
              <a:rPr lang="fr-FR" noProof="0" dirty="0"/>
              <a:t> </a:t>
            </a:r>
            <a:r>
              <a:rPr lang="fr-FR" noProof="0" dirty="0" err="1"/>
              <a:t>level</a:t>
            </a:r>
            <a:endParaRPr lang="fr-FR" noProof="0" dirty="0"/>
          </a:p>
          <a:p>
            <a:pPr lvl="4" rtl="0"/>
            <a:r>
              <a:rPr lang="fr-FR" noProof="0" dirty="0" err="1"/>
              <a:t>Fifth</a:t>
            </a:r>
            <a:r>
              <a:rPr lang="fr-FR" noProof="0" dirty="0"/>
              <a:t> </a:t>
            </a:r>
            <a:r>
              <a:rPr lang="fr-FR" noProof="0" dirty="0" err="1"/>
              <a:t>level</a:t>
            </a:r>
            <a:endParaRPr lang="fr-FR" noProof="0" dirty="0"/>
          </a:p>
        </p:txBody>
      </p:sp>
      <p:sp>
        <p:nvSpPr>
          <p:cNvPr id="12" name="Espace réservé de comparaison gauche 2">
            <a:extLst>
              <a:ext uri="{FF2B5EF4-FFF2-40B4-BE49-F238E27FC236}">
                <a16:creationId xmlns:a16="http://schemas.microsoft.com/office/drawing/2014/main" id="{78A963F8-6F6E-440E-B3B3-DDE13C083A36}"/>
              </a:ext>
            </a:extLst>
          </p:cNvPr>
          <p:cNvSpPr>
            <a:spLocks noGrp="1"/>
          </p:cNvSpPr>
          <p:nvPr>
            <p:ph type="body" sz="quarter" idx="13" hasCustomPrompt="1"/>
          </p:nvPr>
        </p:nvSpPr>
        <p:spPr>
          <a:xfrm>
            <a:off x="6300000" y="1696474"/>
            <a:ext cx="5472000" cy="358775"/>
          </a:xfrm>
        </p:spPr>
        <p:txBody>
          <a:bodyPr rtlCol="0"/>
          <a:lstStyle>
            <a:lvl1pPr marL="0" indent="0">
              <a:buNone/>
              <a:defRPr sz="2400" b="1" baseline="0">
                <a:solidFill>
                  <a:schemeClr val="tx1"/>
                </a:solidFill>
              </a:defRPr>
            </a:lvl1pPr>
          </a:lstStyle>
          <a:p>
            <a:pPr lvl="0" rtl="0"/>
            <a:r>
              <a:rPr lang="fr-FR" noProof="0" dirty="0"/>
              <a:t>Click to change </a:t>
            </a:r>
            <a:r>
              <a:rPr lang="fr-FR" noProof="0" dirty="0" err="1"/>
              <a:t>text</a:t>
            </a:r>
            <a:endParaRPr lang="fr-FR" noProof="0" dirty="0"/>
          </a:p>
        </p:txBody>
      </p:sp>
      <p:sp>
        <p:nvSpPr>
          <p:cNvPr id="6" name="Espace réservé du numéro de diapositive 5">
            <a:extLst>
              <a:ext uri="{FF2B5EF4-FFF2-40B4-BE49-F238E27FC236}">
                <a16:creationId xmlns:a16="http://schemas.microsoft.com/office/drawing/2014/main" id="{18733E7E-50D2-4F6C-9DF2-CF4C98C4B847}"/>
              </a:ext>
            </a:extLst>
          </p:cNvPr>
          <p:cNvSpPr>
            <a:spLocks noGrp="1"/>
          </p:cNvSpPr>
          <p:nvPr>
            <p:ph type="sldNum" sz="quarter" idx="33"/>
          </p:nvPr>
        </p:nvSpPr>
        <p:spPr>
          <a:xfrm>
            <a:off x="868" y="6381007"/>
            <a:ext cx="432000" cy="432000"/>
          </a:xfrm>
        </p:spPr>
        <p:txBody>
          <a:bodyPr rtlCol="0"/>
          <a:lstStyle/>
          <a:p>
            <a:pPr rtl="0"/>
            <a:fld id="{19B51A1E-902D-48AF-9020-955120F399B6}" type="slidenum">
              <a:rPr lang="fr-FR" noProof="0" smtClean="0"/>
              <a:pPr rtl="0"/>
              <a:t>‹#›</a:t>
            </a:fld>
            <a:endParaRPr lang="fr-FR" noProof="0" dirty="0"/>
          </a:p>
        </p:txBody>
      </p:sp>
      <p:sp>
        <p:nvSpPr>
          <p:cNvPr id="10" name="Rectangle 11" descr="Bloc d’accentuation gauche">
            <a:extLst>
              <a:ext uri="{FF2B5EF4-FFF2-40B4-BE49-F238E27FC236}">
                <a16:creationId xmlns:a16="http://schemas.microsoft.com/office/drawing/2014/main" id="{7F65E93D-09FF-42EE-B9DD-750638966686}"/>
              </a:ext>
              <a:ext uri="{C183D7F6-B498-43B3-948B-1728B52AA6E4}">
                <adec:decorative xmlns:adec="http://schemas.microsoft.com/office/drawing/2017/decorative" val="1"/>
              </a:ext>
            </a:extLst>
          </p:cNvPr>
          <p:cNvSpPr/>
          <p:nvPr userDrawn="1"/>
        </p:nvSpPr>
        <p:spPr>
          <a:xfrm>
            <a:off x="431800" y="1637315"/>
            <a:ext cx="1984175" cy="5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endParaRPr lang="fr-FR" dirty="0"/>
          </a:p>
        </p:txBody>
      </p:sp>
      <p:sp>
        <p:nvSpPr>
          <p:cNvPr id="11" name="Rectangle 12" descr="Barre d’accentuation droite&#10;">
            <a:extLst>
              <a:ext uri="{FF2B5EF4-FFF2-40B4-BE49-F238E27FC236}">
                <a16:creationId xmlns:a16="http://schemas.microsoft.com/office/drawing/2014/main" id="{A7CD04AE-9A8B-4DED-855D-F51B510D0B69}"/>
              </a:ext>
              <a:ext uri="{C183D7F6-B498-43B3-948B-1728B52AA6E4}">
                <adec:decorative xmlns:adec="http://schemas.microsoft.com/office/drawing/2017/decorative" val="1"/>
              </a:ext>
            </a:extLst>
          </p:cNvPr>
          <p:cNvSpPr/>
          <p:nvPr userDrawn="1"/>
        </p:nvSpPr>
        <p:spPr>
          <a:xfrm>
            <a:off x="6299887" y="1646742"/>
            <a:ext cx="1984175" cy="5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endParaRPr lang="fr-FR" dirty="0"/>
          </a:p>
        </p:txBody>
      </p:sp>
      <p:sp>
        <p:nvSpPr>
          <p:cNvPr id="13" name="Espace réservé du contenu 2">
            <a:extLst>
              <a:ext uri="{FF2B5EF4-FFF2-40B4-BE49-F238E27FC236}">
                <a16:creationId xmlns:a16="http://schemas.microsoft.com/office/drawing/2014/main" id="{9FD584DA-F775-47B8-A1D7-6556AD5FCBD2}"/>
              </a:ext>
            </a:extLst>
          </p:cNvPr>
          <p:cNvSpPr>
            <a:spLocks noGrp="1"/>
          </p:cNvSpPr>
          <p:nvPr>
            <p:ph sz="half" idx="34" hasCustomPrompt="1"/>
          </p:nvPr>
        </p:nvSpPr>
        <p:spPr>
          <a:xfrm>
            <a:off x="6299313" y="2530489"/>
            <a:ext cx="5472000" cy="3661509"/>
          </a:xfrm>
        </p:spPr>
        <p:txBody>
          <a:bodyPr rtlCol="0"/>
          <a:lstStyle>
            <a:lvl1pPr rtl="0">
              <a:defRPr>
                <a:solidFill>
                  <a:schemeClr val="tx2"/>
                </a:solidFill>
              </a:defRPr>
            </a:lvl1pPr>
            <a:lvl2pPr rtl="0">
              <a:defRPr>
                <a:solidFill>
                  <a:schemeClr val="tx1">
                    <a:lumMod val="75000"/>
                    <a:lumOff val="25000"/>
                  </a:schemeClr>
                </a:solidFill>
              </a:defRPr>
            </a:lvl2pPr>
            <a:lvl3pPr rtl="0">
              <a:defRPr>
                <a:solidFill>
                  <a:schemeClr val="tx1">
                    <a:lumMod val="75000"/>
                    <a:lumOff val="25000"/>
                  </a:schemeClr>
                </a:solidFill>
              </a:defRPr>
            </a:lvl3pPr>
            <a:lvl4pPr rtl="0">
              <a:defRPr>
                <a:solidFill>
                  <a:schemeClr val="tx1">
                    <a:lumMod val="75000"/>
                    <a:lumOff val="25000"/>
                  </a:schemeClr>
                </a:solidFill>
              </a:defRPr>
            </a:lvl4pPr>
            <a:lvl5pPr rtl="0">
              <a:defRPr>
                <a:solidFill>
                  <a:schemeClr val="tx1">
                    <a:lumMod val="75000"/>
                    <a:lumOff val="25000"/>
                  </a:schemeClr>
                </a:solidFill>
              </a:defRPr>
            </a:lvl5pPr>
          </a:lstStyle>
          <a:p>
            <a:pPr lvl="0" rtl="0"/>
            <a:r>
              <a:rPr lang="fr-FR" noProof="0" dirty="0"/>
              <a:t>Click to change the </a:t>
            </a:r>
            <a:r>
              <a:rPr lang="fr-FR" noProof="0" dirty="0" err="1"/>
              <a:t>text</a:t>
            </a:r>
            <a:endParaRPr lang="fr-FR" noProof="0" dirty="0"/>
          </a:p>
          <a:p>
            <a:pPr lvl="1" rtl="0"/>
            <a:r>
              <a:rPr lang="fr-FR" noProof="0" dirty="0"/>
              <a:t>Second </a:t>
            </a:r>
            <a:r>
              <a:rPr lang="fr-FR" noProof="0" dirty="0" err="1"/>
              <a:t>level</a:t>
            </a:r>
            <a:endParaRPr lang="fr-FR" noProof="0" dirty="0"/>
          </a:p>
          <a:p>
            <a:pPr lvl="2" rtl="0"/>
            <a:r>
              <a:rPr lang="fr-FR" noProof="0" dirty="0" err="1"/>
              <a:t>Third</a:t>
            </a:r>
            <a:r>
              <a:rPr lang="fr-FR" noProof="0" dirty="0"/>
              <a:t> </a:t>
            </a:r>
            <a:r>
              <a:rPr lang="fr-FR" noProof="0" dirty="0" err="1"/>
              <a:t>level</a:t>
            </a:r>
            <a:endParaRPr lang="fr-FR" noProof="0" dirty="0"/>
          </a:p>
          <a:p>
            <a:pPr lvl="3" rtl="0"/>
            <a:r>
              <a:rPr lang="fr-FR" noProof="0" dirty="0" err="1"/>
              <a:t>Fourth</a:t>
            </a:r>
            <a:r>
              <a:rPr lang="fr-FR" noProof="0" dirty="0"/>
              <a:t> </a:t>
            </a:r>
            <a:r>
              <a:rPr lang="fr-FR" noProof="0" dirty="0" err="1"/>
              <a:t>level</a:t>
            </a:r>
            <a:endParaRPr lang="fr-FR" noProof="0" dirty="0"/>
          </a:p>
          <a:p>
            <a:pPr lvl="4" rtl="0"/>
            <a:r>
              <a:rPr lang="fr-FR" noProof="0" dirty="0" err="1"/>
              <a:t>Fifth</a:t>
            </a:r>
            <a:r>
              <a:rPr lang="fr-FR" noProof="0" dirty="0"/>
              <a:t> </a:t>
            </a:r>
            <a:r>
              <a:rPr lang="fr-FR" noProof="0" dirty="0" err="1"/>
              <a:t>level</a:t>
            </a:r>
            <a:endParaRPr lang="fr-FR" noProof="0" dirty="0"/>
          </a:p>
        </p:txBody>
      </p:sp>
      <p:sp>
        <p:nvSpPr>
          <p:cNvPr id="7" name="Espace réservé du pied de page 6"/>
          <p:cNvSpPr>
            <a:spLocks noGrp="1"/>
          </p:cNvSpPr>
          <p:nvPr>
            <p:ph type="ftr" sz="quarter" idx="35"/>
          </p:nvPr>
        </p:nvSpPr>
        <p:spPr/>
        <p:txBody>
          <a:bodyPr/>
          <a:lstStyle/>
          <a:p>
            <a:r>
              <a:rPr lang="fr-FR">
                <a:cs typeface="Calibri" panose="020F0502020204030204" pitchFamily="34" charset="0"/>
              </a:rPr>
              <a:t>Presentation title</a:t>
            </a:r>
            <a:endParaRPr lang="fr-FR" dirty="0">
              <a:cs typeface="Calibri" panose="020F0502020204030204" pitchFamily="34" charset="0"/>
            </a:endParaRPr>
          </a:p>
        </p:txBody>
      </p:sp>
    </p:spTree>
    <p:extLst>
      <p:ext uri="{BB962C8B-B14F-4D97-AF65-F5344CB8AC3E}">
        <p14:creationId xmlns:p14="http://schemas.microsoft.com/office/powerpoint/2010/main" val="2509955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s content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11340000" cy="432000"/>
          </a:xfrm>
        </p:spPr>
        <p:txBody>
          <a:bodyPr rtlCol="0"/>
          <a:lstStyle>
            <a:lvl1pPr rtl="0">
              <a:defRPr sz="3600">
                <a:solidFill>
                  <a:schemeClr val="tx1">
                    <a:lumMod val="75000"/>
                    <a:lumOff val="25000"/>
                  </a:schemeClr>
                </a:solidFill>
              </a:defRPr>
            </a:lvl1pPr>
          </a:lstStyle>
          <a:p>
            <a:pPr rtl="0"/>
            <a:r>
              <a:rPr lang="fr-FR" noProof="0" dirty="0"/>
              <a:t>Click to change the page </a:t>
            </a:r>
            <a:r>
              <a:rPr lang="fr-FR" noProof="0" dirty="0" err="1"/>
              <a:t>title</a:t>
            </a:r>
            <a:endParaRPr lang="fr-FR" noProof="0" dirty="0"/>
          </a:p>
        </p:txBody>
      </p:sp>
      <p:sp>
        <p:nvSpPr>
          <p:cNvPr id="7" name="Sous-titre 2">
            <a:extLst>
              <a:ext uri="{FF2B5EF4-FFF2-40B4-BE49-F238E27FC236}">
                <a16:creationId xmlns:a16="http://schemas.microsoft.com/office/drawing/2014/main" id="{7DEBF36F-ADC5-48FF-BFAF-3BED06924FD3}"/>
              </a:ext>
            </a:extLst>
          </p:cNvPr>
          <p:cNvSpPr>
            <a:spLocks noGrp="1"/>
          </p:cNvSpPr>
          <p:nvPr>
            <p:ph type="body" sz="quarter" idx="32" hasCustomPrompt="1"/>
          </p:nvPr>
        </p:nvSpPr>
        <p:spPr>
          <a:xfrm>
            <a:off x="431800" y="1008000"/>
            <a:ext cx="11339513" cy="360000"/>
          </a:xfrm>
          <a:solidFill>
            <a:schemeClr val="tx1">
              <a:alpha val="80000"/>
            </a:schemeClr>
          </a:solidFill>
        </p:spPr>
        <p:txBody>
          <a:bodyPr vert="horz" lIns="180000" tIns="180000" rIns="180000" bIns="180000" rtlCol="0" anchor="ctr" anchorCtr="0">
            <a:noAutofit/>
          </a:bodyPr>
          <a:lstStyle>
            <a:lvl1pPr>
              <a:defRPr lang="fr-FR" sz="2000" b="0" baseline="0" noProof="0">
                <a:solidFill>
                  <a:srgbClr val="FFFFFF"/>
                </a:solidFill>
                <a:latin typeface="+mn-lt"/>
                <a:cs typeface="Tahoma" panose="020B0604030504040204" pitchFamily="34" charset="0"/>
              </a:defRPr>
            </a:lvl1pPr>
          </a:lstStyle>
          <a:p>
            <a:pPr marL="0" lvl="0" indent="0">
              <a:buNone/>
            </a:pPr>
            <a:r>
              <a:rPr lang="fr-FR" noProof="0" dirty="0"/>
              <a:t>Click to change the </a:t>
            </a:r>
            <a:r>
              <a:rPr lang="fr-FR" noProof="0" dirty="0" err="1"/>
              <a:t>text</a:t>
            </a:r>
            <a:endParaRPr lang="fr-FR" noProof="0" dirty="0"/>
          </a:p>
        </p:txBody>
      </p:sp>
      <p:sp>
        <p:nvSpPr>
          <p:cNvPr id="3" name="Espace réservé du contenu 2">
            <a:extLst>
              <a:ext uri="{FF2B5EF4-FFF2-40B4-BE49-F238E27FC236}">
                <a16:creationId xmlns:a16="http://schemas.microsoft.com/office/drawing/2014/main" id="{A22238F2-C6EC-476F-8371-119AECBA5622}"/>
              </a:ext>
            </a:extLst>
          </p:cNvPr>
          <p:cNvSpPr>
            <a:spLocks noGrp="1"/>
          </p:cNvSpPr>
          <p:nvPr>
            <p:ph sz="half" idx="1" hasCustomPrompt="1"/>
          </p:nvPr>
        </p:nvSpPr>
        <p:spPr>
          <a:xfrm>
            <a:off x="432000" y="1512000"/>
            <a:ext cx="5472000" cy="4680000"/>
          </a:xfrm>
        </p:spPr>
        <p:txBody>
          <a:bodyPr rtlCol="0"/>
          <a:lstStyle>
            <a:lvl1pPr rtl="0">
              <a:defRPr>
                <a:solidFill>
                  <a:schemeClr val="tx2"/>
                </a:solidFill>
              </a:defRPr>
            </a:lvl1pPr>
            <a:lvl2pPr rtl="0">
              <a:defRPr>
                <a:solidFill>
                  <a:schemeClr val="tx1">
                    <a:lumMod val="75000"/>
                    <a:lumOff val="25000"/>
                  </a:schemeClr>
                </a:solidFill>
              </a:defRPr>
            </a:lvl2pPr>
            <a:lvl3pPr rtl="0">
              <a:defRPr>
                <a:solidFill>
                  <a:schemeClr val="tx1">
                    <a:lumMod val="75000"/>
                    <a:lumOff val="25000"/>
                  </a:schemeClr>
                </a:solidFill>
              </a:defRPr>
            </a:lvl3pPr>
            <a:lvl4pPr rtl="0">
              <a:defRPr>
                <a:solidFill>
                  <a:schemeClr val="tx1">
                    <a:lumMod val="75000"/>
                    <a:lumOff val="25000"/>
                  </a:schemeClr>
                </a:solidFill>
              </a:defRPr>
            </a:lvl4pPr>
            <a:lvl5pPr rtl="0">
              <a:defRPr>
                <a:solidFill>
                  <a:schemeClr val="tx1">
                    <a:lumMod val="75000"/>
                    <a:lumOff val="25000"/>
                  </a:schemeClr>
                </a:solidFill>
              </a:defRPr>
            </a:lvl5pPr>
          </a:lstStyle>
          <a:p>
            <a:pPr lvl="0" rtl="0"/>
            <a:r>
              <a:rPr lang="fr-FR" noProof="0" dirty="0"/>
              <a:t>Click to change the </a:t>
            </a:r>
            <a:r>
              <a:rPr lang="fr-FR" noProof="0" dirty="0" err="1"/>
              <a:t>text</a:t>
            </a:r>
            <a:endParaRPr lang="fr-FR" noProof="0" dirty="0"/>
          </a:p>
          <a:p>
            <a:pPr lvl="1" rtl="0"/>
            <a:r>
              <a:rPr lang="fr-FR" noProof="0" dirty="0"/>
              <a:t>Second </a:t>
            </a:r>
            <a:r>
              <a:rPr lang="fr-FR" noProof="0" dirty="0" err="1"/>
              <a:t>level</a:t>
            </a:r>
            <a:endParaRPr lang="fr-FR" noProof="0" dirty="0"/>
          </a:p>
          <a:p>
            <a:pPr lvl="2" rtl="0"/>
            <a:r>
              <a:rPr lang="fr-FR" noProof="0" dirty="0" err="1"/>
              <a:t>Third</a:t>
            </a:r>
            <a:r>
              <a:rPr lang="fr-FR" noProof="0" dirty="0"/>
              <a:t> </a:t>
            </a:r>
            <a:r>
              <a:rPr lang="fr-FR" noProof="0" dirty="0" err="1"/>
              <a:t>level</a:t>
            </a:r>
            <a:endParaRPr lang="fr-FR" noProof="0" dirty="0"/>
          </a:p>
          <a:p>
            <a:pPr lvl="3" rtl="0"/>
            <a:r>
              <a:rPr lang="fr-FR" noProof="0" dirty="0" err="1"/>
              <a:t>Fourth</a:t>
            </a:r>
            <a:r>
              <a:rPr lang="fr-FR" noProof="0" dirty="0"/>
              <a:t> </a:t>
            </a:r>
            <a:r>
              <a:rPr lang="fr-FR" noProof="0" dirty="0" err="1"/>
              <a:t>level</a:t>
            </a:r>
            <a:endParaRPr lang="fr-FR" noProof="0" dirty="0"/>
          </a:p>
          <a:p>
            <a:pPr lvl="4" rtl="0"/>
            <a:r>
              <a:rPr lang="fr-FR" noProof="0" dirty="0" err="1"/>
              <a:t>Fifth</a:t>
            </a:r>
            <a:r>
              <a:rPr lang="fr-FR" noProof="0" dirty="0"/>
              <a:t> </a:t>
            </a:r>
            <a:r>
              <a:rPr lang="fr-FR" noProof="0" dirty="0" err="1"/>
              <a:t>level</a:t>
            </a:r>
            <a:endParaRPr lang="fr-FR" noProof="0" dirty="0"/>
          </a:p>
        </p:txBody>
      </p:sp>
      <p:sp>
        <p:nvSpPr>
          <p:cNvPr id="5" name="Espace réservé du numéro de diapositive 4">
            <a:extLst>
              <a:ext uri="{FF2B5EF4-FFF2-40B4-BE49-F238E27FC236}">
                <a16:creationId xmlns:a16="http://schemas.microsoft.com/office/drawing/2014/main" id="{F64CFC6C-1D8B-46C9-B0F7-A8BD88D8AB46}"/>
              </a:ext>
            </a:extLst>
          </p:cNvPr>
          <p:cNvSpPr>
            <a:spLocks noGrp="1"/>
          </p:cNvSpPr>
          <p:nvPr>
            <p:ph type="sldNum" sz="quarter" idx="33"/>
          </p:nvPr>
        </p:nvSpPr>
        <p:spPr>
          <a:xfrm>
            <a:off x="1092" y="6373141"/>
            <a:ext cx="432000" cy="432000"/>
          </a:xfrm>
        </p:spPr>
        <p:txBody>
          <a:bodyPr rtlCol="0"/>
          <a:lstStyle/>
          <a:p>
            <a:pPr rtl="0"/>
            <a:fld id="{19B51A1E-902D-48AF-9020-955120F399B6}" type="slidenum">
              <a:rPr lang="fr-FR" noProof="0" smtClean="0"/>
              <a:pPr rtl="0"/>
              <a:t>‹#›</a:t>
            </a:fld>
            <a:endParaRPr lang="fr-FR" noProof="0" dirty="0"/>
          </a:p>
        </p:txBody>
      </p:sp>
      <p:sp>
        <p:nvSpPr>
          <p:cNvPr id="9" name="Espace réservé du contenu 2">
            <a:extLst>
              <a:ext uri="{FF2B5EF4-FFF2-40B4-BE49-F238E27FC236}">
                <a16:creationId xmlns:a16="http://schemas.microsoft.com/office/drawing/2014/main" id="{A22238F2-C6EC-476F-8371-119AECBA5622}"/>
              </a:ext>
            </a:extLst>
          </p:cNvPr>
          <p:cNvSpPr>
            <a:spLocks noGrp="1"/>
          </p:cNvSpPr>
          <p:nvPr>
            <p:ph sz="half" idx="34" hasCustomPrompt="1"/>
          </p:nvPr>
        </p:nvSpPr>
        <p:spPr>
          <a:xfrm>
            <a:off x="6282569" y="1510400"/>
            <a:ext cx="5472000" cy="4680000"/>
          </a:xfrm>
        </p:spPr>
        <p:txBody>
          <a:bodyPr rtlCol="0"/>
          <a:lstStyle>
            <a:lvl1pPr rtl="0">
              <a:defRPr>
                <a:solidFill>
                  <a:schemeClr val="tx2"/>
                </a:solidFill>
              </a:defRPr>
            </a:lvl1pPr>
            <a:lvl2pPr rtl="0">
              <a:defRPr>
                <a:solidFill>
                  <a:schemeClr val="tx1">
                    <a:lumMod val="75000"/>
                    <a:lumOff val="25000"/>
                  </a:schemeClr>
                </a:solidFill>
              </a:defRPr>
            </a:lvl2pPr>
            <a:lvl3pPr rtl="0">
              <a:defRPr>
                <a:solidFill>
                  <a:schemeClr val="tx1">
                    <a:lumMod val="75000"/>
                    <a:lumOff val="25000"/>
                  </a:schemeClr>
                </a:solidFill>
              </a:defRPr>
            </a:lvl3pPr>
            <a:lvl4pPr rtl="0">
              <a:defRPr>
                <a:solidFill>
                  <a:schemeClr val="tx1">
                    <a:lumMod val="75000"/>
                    <a:lumOff val="25000"/>
                  </a:schemeClr>
                </a:solidFill>
              </a:defRPr>
            </a:lvl4pPr>
            <a:lvl5pPr rtl="0">
              <a:defRPr>
                <a:solidFill>
                  <a:schemeClr val="tx1">
                    <a:lumMod val="75000"/>
                    <a:lumOff val="25000"/>
                  </a:schemeClr>
                </a:solidFill>
              </a:defRPr>
            </a:lvl5pPr>
          </a:lstStyle>
          <a:p>
            <a:pPr lvl="0" rtl="0"/>
            <a:r>
              <a:rPr lang="fr-FR" noProof="0" dirty="0"/>
              <a:t>Click to change the </a:t>
            </a:r>
            <a:r>
              <a:rPr lang="fr-FR" noProof="0" dirty="0" err="1"/>
              <a:t>text</a:t>
            </a:r>
            <a:endParaRPr lang="fr-FR" noProof="0" dirty="0"/>
          </a:p>
          <a:p>
            <a:pPr lvl="1" rtl="0"/>
            <a:r>
              <a:rPr lang="fr-FR" noProof="0" dirty="0"/>
              <a:t>Second </a:t>
            </a:r>
            <a:r>
              <a:rPr lang="fr-FR" noProof="0" dirty="0" err="1"/>
              <a:t>level</a:t>
            </a:r>
            <a:endParaRPr lang="fr-FR" noProof="0" dirty="0"/>
          </a:p>
          <a:p>
            <a:pPr lvl="2" rtl="0"/>
            <a:r>
              <a:rPr lang="fr-FR" noProof="0" dirty="0" err="1"/>
              <a:t>Third</a:t>
            </a:r>
            <a:r>
              <a:rPr lang="fr-FR" noProof="0" dirty="0"/>
              <a:t> </a:t>
            </a:r>
            <a:r>
              <a:rPr lang="fr-FR" noProof="0" dirty="0" err="1"/>
              <a:t>level</a:t>
            </a:r>
            <a:endParaRPr lang="fr-FR" noProof="0" dirty="0"/>
          </a:p>
          <a:p>
            <a:pPr lvl="3" rtl="0"/>
            <a:r>
              <a:rPr lang="fr-FR" noProof="0" dirty="0" err="1"/>
              <a:t>Fourth</a:t>
            </a:r>
            <a:r>
              <a:rPr lang="fr-FR" noProof="0" dirty="0"/>
              <a:t> </a:t>
            </a:r>
            <a:r>
              <a:rPr lang="fr-FR" noProof="0" dirty="0" err="1"/>
              <a:t>level</a:t>
            </a:r>
            <a:endParaRPr lang="fr-FR" noProof="0" dirty="0"/>
          </a:p>
          <a:p>
            <a:pPr lvl="4" rtl="0"/>
            <a:r>
              <a:rPr lang="fr-FR" noProof="0" dirty="0" err="1"/>
              <a:t>Fifth</a:t>
            </a:r>
            <a:r>
              <a:rPr lang="fr-FR" noProof="0" dirty="0"/>
              <a:t> </a:t>
            </a:r>
            <a:r>
              <a:rPr lang="fr-FR" noProof="0" dirty="0" err="1"/>
              <a:t>level</a:t>
            </a:r>
            <a:endParaRPr lang="fr-FR" noProof="0" dirty="0"/>
          </a:p>
        </p:txBody>
      </p:sp>
      <p:sp>
        <p:nvSpPr>
          <p:cNvPr id="10" name="Espace réservé du pied de page 9"/>
          <p:cNvSpPr>
            <a:spLocks noGrp="1"/>
          </p:cNvSpPr>
          <p:nvPr>
            <p:ph type="ftr" sz="quarter" idx="35"/>
          </p:nvPr>
        </p:nvSpPr>
        <p:spPr/>
        <p:txBody>
          <a:bodyPr/>
          <a:lstStyle/>
          <a:p>
            <a:r>
              <a:rPr lang="fr-FR">
                <a:cs typeface="Calibri" panose="020F0502020204030204" pitchFamily="34" charset="0"/>
              </a:rPr>
              <a:t>Presentation title</a:t>
            </a:r>
            <a:endParaRPr lang="fr-FR" dirty="0">
              <a:cs typeface="Calibri" panose="020F0502020204030204" pitchFamily="34" charset="0"/>
            </a:endParaRPr>
          </a:p>
        </p:txBody>
      </p:sp>
    </p:spTree>
    <p:extLst>
      <p:ext uri="{BB962C8B-B14F-4D97-AF65-F5344CB8AC3E}">
        <p14:creationId xmlns:p14="http://schemas.microsoft.com/office/powerpoint/2010/main" val="891552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columns content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FF4C50-933F-41F9-AD11-BD02410AA7D5}"/>
              </a:ext>
            </a:extLst>
          </p:cNvPr>
          <p:cNvSpPr>
            <a:spLocks noGrp="1"/>
          </p:cNvSpPr>
          <p:nvPr>
            <p:ph type="title" hasCustomPrompt="1"/>
          </p:nvPr>
        </p:nvSpPr>
        <p:spPr>
          <a:xfrm>
            <a:off x="432000" y="432000"/>
            <a:ext cx="11340000" cy="432000"/>
          </a:xfrm>
        </p:spPr>
        <p:txBody>
          <a:bodyPr rtlCol="0"/>
          <a:lstStyle>
            <a:lvl1pPr rtl="0">
              <a:defRPr sz="3600">
                <a:solidFill>
                  <a:schemeClr val="tx1">
                    <a:lumMod val="75000"/>
                    <a:lumOff val="25000"/>
                  </a:schemeClr>
                </a:solidFill>
              </a:defRPr>
            </a:lvl1pPr>
          </a:lstStyle>
          <a:p>
            <a:pPr rtl="0"/>
            <a:r>
              <a:rPr lang="fr-FR" noProof="0" dirty="0"/>
              <a:t>Click to change the page </a:t>
            </a:r>
            <a:r>
              <a:rPr lang="fr-FR" noProof="0" dirty="0" err="1"/>
              <a:t>title</a:t>
            </a:r>
            <a:endParaRPr lang="fr-FR" noProof="0" dirty="0"/>
          </a:p>
        </p:txBody>
      </p:sp>
      <p:sp>
        <p:nvSpPr>
          <p:cNvPr id="9" name="Sous-titre 2">
            <a:extLst>
              <a:ext uri="{FF2B5EF4-FFF2-40B4-BE49-F238E27FC236}">
                <a16:creationId xmlns:a16="http://schemas.microsoft.com/office/drawing/2014/main" id="{F94EB5D3-F8CB-4E76-8D7E-FF441818EECB}"/>
              </a:ext>
            </a:extLst>
          </p:cNvPr>
          <p:cNvSpPr>
            <a:spLocks noGrp="1"/>
          </p:cNvSpPr>
          <p:nvPr>
            <p:ph type="body" sz="quarter" idx="32" hasCustomPrompt="1"/>
          </p:nvPr>
        </p:nvSpPr>
        <p:spPr>
          <a:xfrm>
            <a:off x="431800" y="1008000"/>
            <a:ext cx="11339513" cy="360000"/>
          </a:xfrm>
          <a:solidFill>
            <a:schemeClr val="tx1">
              <a:alpha val="80000"/>
            </a:schemeClr>
          </a:solidFill>
        </p:spPr>
        <p:txBody>
          <a:bodyPr vert="horz" lIns="180000" tIns="180000" rIns="180000" bIns="180000" rtlCol="0" anchor="ctr" anchorCtr="0">
            <a:noAutofit/>
          </a:bodyPr>
          <a:lstStyle>
            <a:lvl1pPr marL="0" indent="0">
              <a:buNone/>
              <a:defRPr lang="fr-FR" sz="2000" b="0" noProof="0">
                <a:solidFill>
                  <a:srgbClr val="FFFFFF"/>
                </a:solidFill>
                <a:latin typeface="+mj-lt"/>
                <a:cs typeface="Tahoma" panose="020B0604030504040204" pitchFamily="34" charset="0"/>
              </a:defRPr>
            </a:lvl1pPr>
          </a:lstStyle>
          <a:p>
            <a:pPr marL="0" lvl="0" indent="0">
              <a:buNone/>
            </a:pPr>
            <a:r>
              <a:rPr lang="fr-FR" noProof="0" dirty="0"/>
              <a:t>Click to change the </a:t>
            </a:r>
            <a:r>
              <a:rPr lang="fr-FR" noProof="0" dirty="0" err="1"/>
              <a:t>text</a:t>
            </a:r>
            <a:endParaRPr lang="fr-FR" noProof="0" dirty="0"/>
          </a:p>
        </p:txBody>
      </p:sp>
      <p:sp>
        <p:nvSpPr>
          <p:cNvPr id="3" name="Espace réservé du contenu 2">
            <a:extLst>
              <a:ext uri="{FF2B5EF4-FFF2-40B4-BE49-F238E27FC236}">
                <a16:creationId xmlns:a16="http://schemas.microsoft.com/office/drawing/2014/main" id="{B1948E38-8FB0-4E51-A01C-C88794372E50}"/>
              </a:ext>
            </a:extLst>
          </p:cNvPr>
          <p:cNvSpPr>
            <a:spLocks noGrp="1"/>
          </p:cNvSpPr>
          <p:nvPr>
            <p:ph idx="1" hasCustomPrompt="1"/>
          </p:nvPr>
        </p:nvSpPr>
        <p:spPr>
          <a:xfrm>
            <a:off x="432000" y="1512000"/>
            <a:ext cx="3600000" cy="4679250"/>
          </a:xfrm>
        </p:spPr>
        <p:txBody>
          <a:bodyPr rtlCol="0"/>
          <a:lstStyle>
            <a:lvl1pPr rtl="0">
              <a:defRPr>
                <a:solidFill>
                  <a:schemeClr val="tx2"/>
                </a:solidFill>
              </a:defRPr>
            </a:lvl1pPr>
            <a:lvl2pPr rtl="0">
              <a:defRPr>
                <a:solidFill>
                  <a:schemeClr val="tx1">
                    <a:lumMod val="75000"/>
                    <a:lumOff val="25000"/>
                  </a:schemeClr>
                </a:solidFill>
              </a:defRPr>
            </a:lvl2pPr>
            <a:lvl3pPr rtl="0">
              <a:defRPr>
                <a:solidFill>
                  <a:schemeClr val="tx1">
                    <a:lumMod val="75000"/>
                    <a:lumOff val="25000"/>
                  </a:schemeClr>
                </a:solidFill>
              </a:defRPr>
            </a:lvl3pPr>
            <a:lvl4pPr rtl="0">
              <a:defRPr>
                <a:solidFill>
                  <a:schemeClr val="tx1">
                    <a:lumMod val="75000"/>
                    <a:lumOff val="25000"/>
                  </a:schemeClr>
                </a:solidFill>
              </a:defRPr>
            </a:lvl4pPr>
            <a:lvl5pPr rtl="0">
              <a:defRPr>
                <a:solidFill>
                  <a:schemeClr val="tx1">
                    <a:lumMod val="75000"/>
                    <a:lumOff val="25000"/>
                  </a:schemeClr>
                </a:solidFill>
              </a:defRPr>
            </a:lvl5pPr>
          </a:lstStyle>
          <a:p>
            <a:pPr lvl="0" rtl="0"/>
            <a:r>
              <a:rPr lang="fr-FR" noProof="0" dirty="0"/>
              <a:t>Click to change the </a:t>
            </a:r>
            <a:r>
              <a:rPr lang="fr-FR" noProof="0" dirty="0" err="1"/>
              <a:t>text</a:t>
            </a:r>
            <a:endParaRPr lang="fr-FR" noProof="0" dirty="0"/>
          </a:p>
          <a:p>
            <a:pPr lvl="1" rtl="0"/>
            <a:r>
              <a:rPr lang="fr-FR" noProof="0" dirty="0"/>
              <a:t>Second </a:t>
            </a:r>
            <a:r>
              <a:rPr lang="fr-FR" noProof="0" dirty="0" err="1"/>
              <a:t>level</a:t>
            </a:r>
            <a:endParaRPr lang="fr-FR" noProof="0" dirty="0"/>
          </a:p>
          <a:p>
            <a:pPr lvl="2" rtl="0"/>
            <a:r>
              <a:rPr lang="fr-FR" noProof="0" dirty="0" err="1"/>
              <a:t>Third</a:t>
            </a:r>
            <a:r>
              <a:rPr lang="fr-FR" noProof="0" dirty="0"/>
              <a:t> </a:t>
            </a:r>
            <a:r>
              <a:rPr lang="fr-FR" noProof="0" dirty="0" err="1"/>
              <a:t>level</a:t>
            </a:r>
            <a:endParaRPr lang="fr-FR" noProof="0" dirty="0"/>
          </a:p>
          <a:p>
            <a:pPr lvl="3" rtl="0"/>
            <a:r>
              <a:rPr lang="fr-FR" noProof="0" dirty="0" err="1"/>
              <a:t>Fourth</a:t>
            </a:r>
            <a:r>
              <a:rPr lang="fr-FR" noProof="0" dirty="0"/>
              <a:t> </a:t>
            </a:r>
            <a:r>
              <a:rPr lang="fr-FR" noProof="0" dirty="0" err="1"/>
              <a:t>level</a:t>
            </a:r>
            <a:endParaRPr lang="fr-FR" noProof="0" dirty="0"/>
          </a:p>
          <a:p>
            <a:pPr lvl="4" rtl="0"/>
            <a:r>
              <a:rPr lang="fr-FR" noProof="0" dirty="0" err="1"/>
              <a:t>Fifth</a:t>
            </a:r>
            <a:r>
              <a:rPr lang="fr-FR" noProof="0" dirty="0"/>
              <a:t> </a:t>
            </a:r>
            <a:r>
              <a:rPr lang="fr-FR" noProof="0" dirty="0" err="1"/>
              <a:t>level</a:t>
            </a:r>
            <a:endParaRPr lang="fr-FR" noProof="0" dirty="0"/>
          </a:p>
        </p:txBody>
      </p:sp>
      <p:sp>
        <p:nvSpPr>
          <p:cNvPr id="5" name="Espace réservé du texte 4">
            <a:extLst>
              <a:ext uri="{FF2B5EF4-FFF2-40B4-BE49-F238E27FC236}">
                <a16:creationId xmlns:a16="http://schemas.microsoft.com/office/drawing/2014/main" id="{16A38E24-EB1C-472F-B631-5DF32F9C4CF5}"/>
              </a:ext>
            </a:extLst>
          </p:cNvPr>
          <p:cNvSpPr>
            <a:spLocks noGrp="1"/>
          </p:cNvSpPr>
          <p:nvPr>
            <p:ph type="body" sz="quarter" idx="12" hasCustomPrompt="1"/>
          </p:nvPr>
        </p:nvSpPr>
        <p:spPr>
          <a:xfrm>
            <a:off x="4301550" y="1511476"/>
            <a:ext cx="3600450" cy="4679249"/>
          </a:xfrm>
        </p:spPr>
        <p:txBody>
          <a:bodyPr rtlCol="0"/>
          <a:lstStyle>
            <a:lvl1pPr rtl="0">
              <a:defRPr/>
            </a:lvl1pPr>
            <a:lvl2pPr rtl="0">
              <a:defRPr/>
            </a:lvl2pPr>
            <a:lvl3pPr rtl="0">
              <a:defRPr/>
            </a:lvl3pPr>
            <a:lvl4pPr rtl="0">
              <a:defRPr/>
            </a:lvl4pPr>
            <a:lvl5pPr rtl="0">
              <a:defRPr/>
            </a:lvl5pPr>
          </a:lstStyle>
          <a:p>
            <a:pPr lvl="0" rtl="0"/>
            <a:r>
              <a:rPr lang="fr-FR" noProof="0" dirty="0"/>
              <a:t>Click to change the </a:t>
            </a:r>
            <a:r>
              <a:rPr lang="fr-FR" noProof="0" dirty="0" err="1"/>
              <a:t>text</a:t>
            </a:r>
            <a:endParaRPr lang="fr-FR" noProof="0" dirty="0"/>
          </a:p>
          <a:p>
            <a:pPr lvl="1" rtl="0"/>
            <a:r>
              <a:rPr lang="fr-FR" noProof="0" dirty="0"/>
              <a:t>Second </a:t>
            </a:r>
            <a:r>
              <a:rPr lang="fr-FR" noProof="0" dirty="0" err="1"/>
              <a:t>level</a:t>
            </a:r>
            <a:endParaRPr lang="fr-FR" noProof="0" dirty="0"/>
          </a:p>
          <a:p>
            <a:pPr lvl="2" rtl="0"/>
            <a:r>
              <a:rPr lang="fr-FR" noProof="0" dirty="0" err="1"/>
              <a:t>Third</a:t>
            </a:r>
            <a:r>
              <a:rPr lang="fr-FR" noProof="0" dirty="0"/>
              <a:t> </a:t>
            </a:r>
            <a:r>
              <a:rPr lang="fr-FR" noProof="0" dirty="0" err="1"/>
              <a:t>level</a:t>
            </a:r>
            <a:endParaRPr lang="fr-FR" noProof="0" dirty="0"/>
          </a:p>
          <a:p>
            <a:pPr lvl="3" rtl="0"/>
            <a:r>
              <a:rPr lang="fr-FR" noProof="0" dirty="0" err="1"/>
              <a:t>Fourth</a:t>
            </a:r>
            <a:r>
              <a:rPr lang="fr-FR" noProof="0" dirty="0"/>
              <a:t> </a:t>
            </a:r>
            <a:r>
              <a:rPr lang="fr-FR" noProof="0" dirty="0" err="1"/>
              <a:t>level</a:t>
            </a:r>
            <a:endParaRPr lang="fr-FR" noProof="0" dirty="0"/>
          </a:p>
          <a:p>
            <a:pPr lvl="4" rtl="0"/>
            <a:r>
              <a:rPr lang="fr-FR" noProof="0" dirty="0" err="1"/>
              <a:t>Fifth</a:t>
            </a:r>
            <a:r>
              <a:rPr lang="fr-FR" noProof="0" dirty="0"/>
              <a:t> </a:t>
            </a:r>
            <a:r>
              <a:rPr lang="fr-FR" noProof="0" dirty="0" err="1"/>
              <a:t>level</a:t>
            </a:r>
            <a:endParaRPr lang="fr-FR" noProof="0" dirty="0"/>
          </a:p>
        </p:txBody>
      </p:sp>
      <p:sp>
        <p:nvSpPr>
          <p:cNvPr id="11" name="Espace réservé du texte 5">
            <a:extLst>
              <a:ext uri="{FF2B5EF4-FFF2-40B4-BE49-F238E27FC236}">
                <a16:creationId xmlns:a16="http://schemas.microsoft.com/office/drawing/2014/main" id="{5B4A252E-78C9-4F76-98A4-A4B580AD072A}"/>
              </a:ext>
            </a:extLst>
          </p:cNvPr>
          <p:cNvSpPr>
            <a:spLocks noGrp="1"/>
          </p:cNvSpPr>
          <p:nvPr>
            <p:ph type="body" sz="quarter" idx="13" hasCustomPrompt="1"/>
          </p:nvPr>
        </p:nvSpPr>
        <p:spPr>
          <a:xfrm>
            <a:off x="8171550" y="1511475"/>
            <a:ext cx="3600450" cy="4679250"/>
          </a:xfrm>
        </p:spPr>
        <p:txBody>
          <a:bodyPr rtlCol="0"/>
          <a:lstStyle>
            <a:lvl1pPr rtl="0">
              <a:defRPr/>
            </a:lvl1pPr>
            <a:lvl2pPr rtl="0">
              <a:defRPr/>
            </a:lvl2pPr>
            <a:lvl3pPr rtl="0">
              <a:defRPr/>
            </a:lvl3pPr>
            <a:lvl4pPr rtl="0">
              <a:defRPr/>
            </a:lvl4pPr>
            <a:lvl5pPr rtl="0">
              <a:defRPr/>
            </a:lvl5pPr>
          </a:lstStyle>
          <a:p>
            <a:pPr lvl="0" rtl="0"/>
            <a:r>
              <a:rPr lang="fr-FR" noProof="0" dirty="0"/>
              <a:t>Click to change the </a:t>
            </a:r>
            <a:r>
              <a:rPr lang="fr-FR" noProof="0" dirty="0" err="1"/>
              <a:t>text</a:t>
            </a:r>
            <a:endParaRPr lang="fr-FR" noProof="0" dirty="0"/>
          </a:p>
          <a:p>
            <a:pPr lvl="1" rtl="0"/>
            <a:r>
              <a:rPr lang="fr-FR" noProof="0" dirty="0"/>
              <a:t>Second </a:t>
            </a:r>
            <a:r>
              <a:rPr lang="fr-FR" noProof="0" dirty="0" err="1"/>
              <a:t>level</a:t>
            </a:r>
            <a:endParaRPr lang="fr-FR" noProof="0" dirty="0"/>
          </a:p>
          <a:p>
            <a:pPr lvl="2" rtl="0"/>
            <a:r>
              <a:rPr lang="fr-FR" noProof="0" dirty="0" err="1"/>
              <a:t>Third</a:t>
            </a:r>
            <a:r>
              <a:rPr lang="fr-FR" noProof="0" dirty="0"/>
              <a:t> </a:t>
            </a:r>
            <a:r>
              <a:rPr lang="fr-FR" noProof="0" dirty="0" err="1"/>
              <a:t>level</a:t>
            </a:r>
            <a:endParaRPr lang="fr-FR" noProof="0" dirty="0"/>
          </a:p>
          <a:p>
            <a:pPr lvl="3" rtl="0"/>
            <a:r>
              <a:rPr lang="fr-FR" noProof="0" dirty="0" err="1"/>
              <a:t>Fourth</a:t>
            </a:r>
            <a:r>
              <a:rPr lang="fr-FR" noProof="0" dirty="0"/>
              <a:t> </a:t>
            </a:r>
            <a:r>
              <a:rPr lang="fr-FR" noProof="0" dirty="0" err="1"/>
              <a:t>level</a:t>
            </a:r>
            <a:endParaRPr lang="fr-FR" noProof="0" dirty="0"/>
          </a:p>
          <a:p>
            <a:pPr lvl="4" rtl="0"/>
            <a:r>
              <a:rPr lang="fr-FR" noProof="0" dirty="0" err="1"/>
              <a:t>Fifth</a:t>
            </a:r>
            <a:r>
              <a:rPr lang="fr-FR" noProof="0" dirty="0"/>
              <a:t> </a:t>
            </a:r>
            <a:r>
              <a:rPr lang="fr-FR" noProof="0" dirty="0" err="1"/>
              <a:t>level</a:t>
            </a:r>
            <a:endParaRPr lang="fr-FR" noProof="0" dirty="0"/>
          </a:p>
        </p:txBody>
      </p:sp>
      <p:sp>
        <p:nvSpPr>
          <p:cNvPr id="6" name="Espace réservé du numéro de diapositive 5">
            <a:extLst>
              <a:ext uri="{FF2B5EF4-FFF2-40B4-BE49-F238E27FC236}">
                <a16:creationId xmlns:a16="http://schemas.microsoft.com/office/drawing/2014/main" id="{0817AAC4-A657-4D75-A527-0307AFF2B17B}"/>
              </a:ext>
            </a:extLst>
          </p:cNvPr>
          <p:cNvSpPr>
            <a:spLocks noGrp="1"/>
          </p:cNvSpPr>
          <p:nvPr>
            <p:ph type="sldNum" sz="quarter" idx="15"/>
          </p:nvPr>
        </p:nvSpPr>
        <p:spPr>
          <a:xfrm>
            <a:off x="1095" y="6379912"/>
            <a:ext cx="432000" cy="432000"/>
          </a:xfrm>
        </p:spPr>
        <p:txBody>
          <a:bodyPr rtlCol="0"/>
          <a:lstStyle/>
          <a:p>
            <a:pPr rtl="0"/>
            <a:fld id="{19B51A1E-902D-48AF-9020-955120F399B6}" type="slidenum">
              <a:rPr lang="fr-FR" noProof="0" smtClean="0"/>
              <a:pPr rtl="0"/>
              <a:t>‹#›</a:t>
            </a:fld>
            <a:endParaRPr lang="fr-FR" noProof="0" dirty="0"/>
          </a:p>
        </p:txBody>
      </p:sp>
      <p:sp>
        <p:nvSpPr>
          <p:cNvPr id="7" name="Espace réservé du pied de page 6"/>
          <p:cNvSpPr>
            <a:spLocks noGrp="1"/>
          </p:cNvSpPr>
          <p:nvPr>
            <p:ph type="ftr" sz="quarter" idx="33"/>
          </p:nvPr>
        </p:nvSpPr>
        <p:spPr/>
        <p:txBody>
          <a:bodyPr/>
          <a:lstStyle/>
          <a:p>
            <a:r>
              <a:rPr lang="fr-FR">
                <a:cs typeface="Calibri" panose="020F0502020204030204" pitchFamily="34" charset="0"/>
              </a:rPr>
              <a:t>Presentation title</a:t>
            </a:r>
            <a:endParaRPr lang="fr-FR" dirty="0">
              <a:cs typeface="Calibri" panose="020F0502020204030204" pitchFamily="34" charset="0"/>
            </a:endParaRPr>
          </a:p>
        </p:txBody>
      </p:sp>
    </p:spTree>
    <p:extLst>
      <p:ext uri="{BB962C8B-B14F-4D97-AF65-F5344CB8AC3E}">
        <p14:creationId xmlns:p14="http://schemas.microsoft.com/office/powerpoint/2010/main" val="2654388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ull page photo">
    <p:spTree>
      <p:nvGrpSpPr>
        <p:cNvPr id="1" name=""/>
        <p:cNvGrpSpPr/>
        <p:nvPr/>
      </p:nvGrpSpPr>
      <p:grpSpPr>
        <a:xfrm>
          <a:off x="0" y="0"/>
          <a:ext cx="0" cy="0"/>
          <a:chOff x="0" y="0"/>
          <a:chExt cx="0" cy="0"/>
        </a:xfrm>
      </p:grpSpPr>
      <p:sp>
        <p:nvSpPr>
          <p:cNvPr id="7" name="Espace réservé d’image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0" y="1"/>
            <a:ext cx="12192000" cy="6371350"/>
          </a:xfrm>
          <a:solidFill>
            <a:schemeClr val="bg1">
              <a:lumMod val="85000"/>
            </a:schemeClr>
          </a:solidFill>
        </p:spPr>
        <p:txBody>
          <a:bodyPr rtlCol="0" anchor="ctr"/>
          <a:lstStyle>
            <a:lvl1pPr marL="0" indent="0" algn="ctr" rtl="0">
              <a:buNone/>
              <a:defRPr sz="1200" i="1">
                <a:latin typeface="Tahoma" panose="020B0604030504040204" pitchFamily="34" charset="0"/>
                <a:ea typeface="Tahoma" panose="020B0604030504040204" pitchFamily="34" charset="0"/>
                <a:cs typeface="Tahoma" panose="020B0604030504040204" pitchFamily="34" charset="0"/>
              </a:defRPr>
            </a:lvl1pPr>
          </a:lstStyle>
          <a:p>
            <a:pPr rtl="0"/>
            <a:r>
              <a:rPr lang="fr-FR" noProof="0" dirty="0"/>
              <a:t>Insert or drag </a:t>
            </a:r>
            <a:r>
              <a:rPr lang="fr-FR" noProof="0" dirty="0" err="1"/>
              <a:t>your</a:t>
            </a:r>
            <a:r>
              <a:rPr lang="fr-FR" noProof="0" dirty="0"/>
              <a:t> photo </a:t>
            </a:r>
            <a:r>
              <a:rPr lang="fr-FR" noProof="0" dirty="0" err="1"/>
              <a:t>here</a:t>
            </a:r>
            <a:endParaRPr lang="fr-FR" noProof="0" dirty="0"/>
          </a:p>
        </p:txBody>
      </p:sp>
      <p:sp>
        <p:nvSpPr>
          <p:cNvPr id="3" name="Espace réservé du contenu 2">
            <a:extLst>
              <a:ext uri="{FF2B5EF4-FFF2-40B4-BE49-F238E27FC236}">
                <a16:creationId xmlns:a16="http://schemas.microsoft.com/office/drawing/2014/main" id="{A22238F2-C6EC-476F-8371-119AECBA5622}"/>
              </a:ext>
            </a:extLst>
          </p:cNvPr>
          <p:cNvSpPr>
            <a:spLocks noGrp="1"/>
          </p:cNvSpPr>
          <p:nvPr>
            <p:ph sz="half" idx="1" hasCustomPrompt="1"/>
          </p:nvPr>
        </p:nvSpPr>
        <p:spPr>
          <a:xfrm>
            <a:off x="6096000" y="5359400"/>
            <a:ext cx="5664000" cy="565899"/>
          </a:xfrm>
          <a:solidFill>
            <a:schemeClr val="tx1"/>
          </a:solidFill>
        </p:spPr>
        <p:txBody>
          <a:bodyPr lIns="180000" tIns="180000" rIns="180000" bIns="180000" rtlCol="0" anchor="ctr"/>
          <a:lstStyle>
            <a:lvl1pPr marL="0" indent="0" algn="r">
              <a:buNone/>
              <a:defRPr sz="2000">
                <a:solidFill>
                  <a:schemeClr val="bg1"/>
                </a:solidFill>
                <a:latin typeface="+mj-lt"/>
                <a:ea typeface="Tahoma" panose="020B0604030504040204" pitchFamily="34" charset="0"/>
                <a:cs typeface="Tahoma" panose="020B0604030504040204" pitchFamily="34" charset="0"/>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fr-FR" noProof="0" dirty="0"/>
              <a:t>Insert </a:t>
            </a:r>
            <a:r>
              <a:rPr lang="fr-FR" noProof="0" dirty="0" err="1"/>
              <a:t>your</a:t>
            </a:r>
            <a:r>
              <a:rPr lang="fr-FR" noProof="0" dirty="0"/>
              <a:t> photo </a:t>
            </a:r>
            <a:r>
              <a:rPr lang="fr-FR" noProof="0" dirty="0" err="1"/>
              <a:t>caption</a:t>
            </a:r>
            <a:endParaRPr lang="fr-FR" noProof="0" dirty="0"/>
          </a:p>
        </p:txBody>
      </p:sp>
      <p:sp>
        <p:nvSpPr>
          <p:cNvPr id="2" name="Espace réservé du numéro de diapositive 1">
            <a:extLst>
              <a:ext uri="{FF2B5EF4-FFF2-40B4-BE49-F238E27FC236}">
                <a16:creationId xmlns:a16="http://schemas.microsoft.com/office/drawing/2014/main" id="{8B3D119C-DBF5-4B4F-BE38-7BD7B5C8A5D0}"/>
              </a:ext>
            </a:extLst>
          </p:cNvPr>
          <p:cNvSpPr>
            <a:spLocks noGrp="1"/>
          </p:cNvSpPr>
          <p:nvPr>
            <p:ph type="sldNum" sz="quarter" idx="15"/>
          </p:nvPr>
        </p:nvSpPr>
        <p:spPr/>
        <p:txBody>
          <a:bodyPr rtlCol="0"/>
          <a:lstStyle>
            <a:lvl1pPr>
              <a:defRPr>
                <a:latin typeface="+mn-lt"/>
                <a:ea typeface="Tahoma" panose="020B0604030504040204" pitchFamily="34" charset="0"/>
                <a:cs typeface="Tahoma" panose="020B0604030504040204" pitchFamily="34" charset="0"/>
              </a:defRPr>
            </a:lvl1pPr>
          </a:lstStyle>
          <a:p>
            <a:fld id="{19B51A1E-902D-48AF-9020-955120F399B6}" type="slidenum">
              <a:rPr lang="fr-FR" smtClean="0"/>
              <a:pPr/>
              <a:t>‹#›</a:t>
            </a:fld>
            <a:endParaRPr lang="fr-FR" dirty="0"/>
          </a:p>
        </p:txBody>
      </p:sp>
      <p:sp>
        <p:nvSpPr>
          <p:cNvPr id="5" name="Titre 4">
            <a:extLst>
              <a:ext uri="{FF2B5EF4-FFF2-40B4-BE49-F238E27FC236}">
                <a16:creationId xmlns:a16="http://schemas.microsoft.com/office/drawing/2014/main" id="{7F8E7C83-06D7-4C5B-85B7-0E5713B4FAB3}"/>
              </a:ext>
            </a:extLst>
          </p:cNvPr>
          <p:cNvSpPr>
            <a:spLocks noGrp="1"/>
          </p:cNvSpPr>
          <p:nvPr>
            <p:ph type="title" hasCustomPrompt="1"/>
          </p:nvPr>
        </p:nvSpPr>
        <p:spPr/>
        <p:txBody>
          <a:bodyPr rtlCol="0"/>
          <a:lstStyle>
            <a:lvl1pPr rtl="0">
              <a:defRPr sz="3600">
                <a:latin typeface="+mj-lt"/>
                <a:ea typeface="Tahoma" panose="020B0604030504040204" pitchFamily="34" charset="0"/>
                <a:cs typeface="Tahoma" panose="020B0604030504040204" pitchFamily="34" charset="0"/>
              </a:defRPr>
            </a:lvl1pPr>
          </a:lstStyle>
          <a:p>
            <a:pPr rtl="0"/>
            <a:r>
              <a:rPr lang="fr-FR" noProof="0" dirty="0"/>
              <a:t>Click to change the page </a:t>
            </a:r>
            <a:r>
              <a:rPr lang="fr-FR" noProof="0" dirty="0" err="1"/>
              <a:t>title</a:t>
            </a:r>
            <a:endParaRPr lang="fr-FR" noProof="0" dirty="0"/>
          </a:p>
        </p:txBody>
      </p:sp>
      <p:sp>
        <p:nvSpPr>
          <p:cNvPr id="6" name="Espace réservé du pied de page 5"/>
          <p:cNvSpPr>
            <a:spLocks noGrp="1"/>
          </p:cNvSpPr>
          <p:nvPr>
            <p:ph type="ftr" sz="quarter" idx="16"/>
          </p:nvPr>
        </p:nvSpPr>
        <p:spPr/>
        <p:txBody>
          <a:bodyPr/>
          <a:lstStyle/>
          <a:p>
            <a:r>
              <a:rPr lang="fr-FR">
                <a:cs typeface="Calibri" panose="020F0502020204030204" pitchFamily="34" charset="0"/>
              </a:rPr>
              <a:t>Presentation title</a:t>
            </a:r>
            <a:endParaRPr lang="fr-FR" dirty="0">
              <a:cs typeface="Calibri" panose="020F0502020204030204" pitchFamily="34" charset="0"/>
            </a:endParaRPr>
          </a:p>
        </p:txBody>
      </p:sp>
    </p:spTree>
    <p:extLst>
      <p:ext uri="{BB962C8B-B14F-4D97-AF65-F5344CB8AC3E}">
        <p14:creationId xmlns:p14="http://schemas.microsoft.com/office/powerpoint/2010/main" val="1987784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Forme libre : Forme 30">
            <a:extLst>
              <a:ext uri="{FF2B5EF4-FFF2-40B4-BE49-F238E27FC236}">
                <a16:creationId xmlns:a16="http://schemas.microsoft.com/office/drawing/2014/main" id="{C2B9A6A4-83D0-40B1-8B15-964C84BF0705}"/>
              </a:ext>
            </a:extLst>
          </p:cNvPr>
          <p:cNvSpPr/>
          <p:nvPr userDrawn="1"/>
        </p:nvSpPr>
        <p:spPr>
          <a:xfrm>
            <a:off x="439983" y="6381904"/>
            <a:ext cx="10981754" cy="432000"/>
          </a:xfrm>
          <a:custGeom>
            <a:avLst/>
            <a:gdLst>
              <a:gd name="connsiteX0" fmla="*/ 0 w 9780102"/>
              <a:gd name="connsiteY0" fmla="*/ 0 h 432000"/>
              <a:gd name="connsiteX1" fmla="*/ 9780102 w 9780102"/>
              <a:gd name="connsiteY1" fmla="*/ 0 h 432000"/>
              <a:gd name="connsiteX2" fmla="*/ 9780102 w 9780102"/>
              <a:gd name="connsiteY2" fmla="*/ 432000 h 432000"/>
              <a:gd name="connsiteX3" fmla="*/ 0 w 9780102"/>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9780102" h="432000">
                <a:moveTo>
                  <a:pt x="0" y="0"/>
                </a:moveTo>
                <a:lnTo>
                  <a:pt x="9780102" y="0"/>
                </a:lnTo>
                <a:lnTo>
                  <a:pt x="9780102" y="432000"/>
                </a:lnTo>
                <a:lnTo>
                  <a:pt x="0" y="43200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latin typeface="Tahoma" panose="020B0604030504040204" pitchFamily="34" charset="0"/>
              <a:ea typeface="Tahoma" panose="020B0604030504040204" pitchFamily="34" charset="0"/>
              <a:cs typeface="Tahoma" panose="020B0604030504040204" pitchFamily="34" charset="0"/>
            </a:endParaRPr>
          </a:p>
        </p:txBody>
      </p:sp>
      <p:sp>
        <p:nvSpPr>
          <p:cNvPr id="6" name="Espace réservé du numéro de diapositive 5">
            <a:extLst>
              <a:ext uri="{FF2B5EF4-FFF2-40B4-BE49-F238E27FC236}">
                <a16:creationId xmlns:a16="http://schemas.microsoft.com/office/drawing/2014/main" id="{5ECA3099-A94F-4C3E-BC29-780EDD38F722}"/>
              </a:ext>
            </a:extLst>
          </p:cNvPr>
          <p:cNvSpPr>
            <a:spLocks noGrp="1"/>
          </p:cNvSpPr>
          <p:nvPr>
            <p:ph type="sldNum" sz="quarter" idx="4"/>
          </p:nvPr>
        </p:nvSpPr>
        <p:spPr>
          <a:xfrm>
            <a:off x="868" y="6372540"/>
            <a:ext cx="432000" cy="432000"/>
          </a:xfrm>
          <a:prstGeom prst="rect">
            <a:avLst/>
          </a:prstGeom>
          <a:solidFill>
            <a:schemeClr val="tx1">
              <a:lumMod val="75000"/>
              <a:lumOff val="25000"/>
            </a:schemeClr>
          </a:solidFill>
        </p:spPr>
        <p:txBody>
          <a:bodyPr vert="horz" lIns="0" tIns="0" rIns="0" bIns="0" rtlCol="0" anchor="ctr"/>
          <a:lstStyle>
            <a:lvl1pPr algn="ctr">
              <a:defRPr sz="1200">
                <a:solidFill>
                  <a:schemeClr val="bg1"/>
                </a:solidFill>
                <a:latin typeface="+mn-lt"/>
                <a:ea typeface="Tahoma" panose="020B0604030504040204" pitchFamily="34" charset="0"/>
                <a:cs typeface="Tahoma" panose="020B0604030504040204" pitchFamily="34" charset="0"/>
              </a:defRPr>
            </a:lvl1pPr>
          </a:lstStyle>
          <a:p>
            <a:fld id="{19B51A1E-902D-48AF-9020-955120F399B6}" type="slidenum">
              <a:rPr lang="fr-FR" smtClean="0"/>
              <a:pPr/>
              <a:t>‹#›</a:t>
            </a:fld>
            <a:endParaRPr lang="fr-FR" dirty="0"/>
          </a:p>
        </p:txBody>
      </p:sp>
      <p:sp>
        <p:nvSpPr>
          <p:cNvPr id="2" name="Espace réservé du titre 1">
            <a:extLst>
              <a:ext uri="{FF2B5EF4-FFF2-40B4-BE49-F238E27FC236}">
                <a16:creationId xmlns:a16="http://schemas.microsoft.com/office/drawing/2014/main" id="{090F41A2-6535-4CA6-81E4-026A5B56D9D7}"/>
              </a:ext>
            </a:extLst>
          </p:cNvPr>
          <p:cNvSpPr>
            <a:spLocks noGrp="1"/>
          </p:cNvSpPr>
          <p:nvPr>
            <p:ph type="title"/>
          </p:nvPr>
        </p:nvSpPr>
        <p:spPr>
          <a:xfrm>
            <a:off x="432000" y="432000"/>
            <a:ext cx="11328000" cy="432000"/>
          </a:xfrm>
          <a:prstGeom prst="rect">
            <a:avLst/>
          </a:prstGeom>
        </p:spPr>
        <p:txBody>
          <a:bodyPr vert="horz" lIns="0" tIns="0" rIns="0" bIns="0" rtlCol="0" anchor="ctr">
            <a:noAutofit/>
          </a:bodyPr>
          <a:lstStyle/>
          <a:p>
            <a:pPr rtl="0"/>
            <a:r>
              <a:rPr lang="fr-FR" noProof="0" dirty="0"/>
              <a:t>Click to change the page </a:t>
            </a:r>
            <a:r>
              <a:rPr lang="fr-FR" noProof="0" dirty="0" err="1"/>
              <a:t>title</a:t>
            </a:r>
            <a:endParaRPr lang="fr-FR" noProof="0" dirty="0"/>
          </a:p>
        </p:txBody>
      </p:sp>
      <p:sp>
        <p:nvSpPr>
          <p:cNvPr id="3" name="Espace réservé du texte 2">
            <a:extLst>
              <a:ext uri="{FF2B5EF4-FFF2-40B4-BE49-F238E27FC236}">
                <a16:creationId xmlns:a16="http://schemas.microsoft.com/office/drawing/2014/main" id="{213AB95C-7DD4-4796-80E4-1B7466A2A037}"/>
              </a:ext>
            </a:extLst>
          </p:cNvPr>
          <p:cNvSpPr>
            <a:spLocks noGrp="1"/>
          </p:cNvSpPr>
          <p:nvPr>
            <p:ph type="body" idx="1"/>
          </p:nvPr>
        </p:nvSpPr>
        <p:spPr>
          <a:xfrm>
            <a:off x="432000" y="1809946"/>
            <a:ext cx="11328000" cy="3790754"/>
          </a:xfrm>
          <a:prstGeom prst="rect">
            <a:avLst/>
          </a:prstGeom>
        </p:spPr>
        <p:txBody>
          <a:bodyPr vert="horz" lIns="0" tIns="0" rIns="0" bIns="0" rtlCol="0">
            <a:noAutofit/>
          </a:bodyPr>
          <a:lstStyle/>
          <a:p>
            <a:pPr lvl="0" rtl="0"/>
            <a:r>
              <a:rPr lang="fr-FR" noProof="0" dirty="0"/>
              <a:t>Click to change the </a:t>
            </a:r>
            <a:r>
              <a:rPr lang="fr-FR" noProof="0" dirty="0" err="1"/>
              <a:t>text</a:t>
            </a:r>
            <a:endParaRPr lang="fr-FR" noProof="0" dirty="0"/>
          </a:p>
          <a:p>
            <a:pPr lvl="1" rtl="0"/>
            <a:r>
              <a:rPr lang="fr-FR" noProof="0" dirty="0"/>
              <a:t>Second </a:t>
            </a:r>
            <a:r>
              <a:rPr lang="fr-FR" noProof="0" dirty="0" err="1"/>
              <a:t>level</a:t>
            </a:r>
            <a:endParaRPr lang="fr-FR" noProof="0" dirty="0"/>
          </a:p>
          <a:p>
            <a:pPr lvl="2" rtl="0"/>
            <a:r>
              <a:rPr lang="fr-FR" noProof="0" dirty="0" err="1"/>
              <a:t>Third</a:t>
            </a:r>
            <a:r>
              <a:rPr lang="fr-FR" noProof="0" dirty="0"/>
              <a:t> </a:t>
            </a:r>
            <a:r>
              <a:rPr lang="fr-FR" noProof="0" dirty="0" err="1"/>
              <a:t>level</a:t>
            </a:r>
            <a:endParaRPr lang="fr-FR" noProof="0" dirty="0"/>
          </a:p>
          <a:p>
            <a:pPr lvl="3" rtl="0"/>
            <a:r>
              <a:rPr lang="fr-FR" noProof="0" dirty="0" err="1"/>
              <a:t>Fourth</a:t>
            </a:r>
            <a:r>
              <a:rPr lang="fr-FR" noProof="0" dirty="0"/>
              <a:t> </a:t>
            </a:r>
            <a:r>
              <a:rPr lang="fr-FR" noProof="0" dirty="0" err="1"/>
              <a:t>level</a:t>
            </a:r>
            <a:endParaRPr lang="fr-FR" noProof="0" dirty="0"/>
          </a:p>
          <a:p>
            <a:pPr lvl="4" rtl="0"/>
            <a:r>
              <a:rPr lang="fr-FR" noProof="0" dirty="0" err="1"/>
              <a:t>Fifth</a:t>
            </a:r>
            <a:r>
              <a:rPr lang="fr-FR" noProof="0" dirty="0"/>
              <a:t> </a:t>
            </a:r>
            <a:r>
              <a:rPr lang="fr-FR" noProof="0" dirty="0" err="1"/>
              <a:t>level</a:t>
            </a:r>
            <a:endParaRPr lang="fr-FR" noProof="0" dirty="0"/>
          </a:p>
        </p:txBody>
      </p:sp>
      <p:sp>
        <p:nvSpPr>
          <p:cNvPr id="9" name="Rectangle 8">
            <a:extLst>
              <a:ext uri="{FF2B5EF4-FFF2-40B4-BE49-F238E27FC236}">
                <a16:creationId xmlns:a16="http://schemas.microsoft.com/office/drawing/2014/main" id="{4BC39664-EB8B-4A32-915A-D4308F792772}"/>
              </a:ext>
            </a:extLst>
          </p:cNvPr>
          <p:cNvSpPr/>
          <p:nvPr userDrawn="1"/>
        </p:nvSpPr>
        <p:spPr>
          <a:xfrm>
            <a:off x="-4101" y="6804946"/>
            <a:ext cx="12204000" cy="54000"/>
          </a:xfrm>
          <a:prstGeom prst="rect">
            <a:avLst/>
          </a:prstGeom>
          <a:solidFill>
            <a:srgbClr val="EE7F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Tahoma" panose="020B0604030504040204" pitchFamily="34" charset="0"/>
              <a:ea typeface="Tahoma" panose="020B0604030504040204" pitchFamily="34" charset="0"/>
              <a:cs typeface="Tahoma" panose="020B0604030504040204" pitchFamily="34" charset="0"/>
            </a:endParaRPr>
          </a:p>
        </p:txBody>
      </p:sp>
      <p:sp>
        <p:nvSpPr>
          <p:cNvPr id="12" name="Espace réservé du pied de page 3"/>
          <p:cNvSpPr>
            <a:spLocks noGrp="1"/>
          </p:cNvSpPr>
          <p:nvPr>
            <p:ph type="ftr" sz="quarter" idx="3"/>
          </p:nvPr>
        </p:nvSpPr>
        <p:spPr>
          <a:xfrm>
            <a:off x="441628" y="6381589"/>
            <a:ext cx="10939081" cy="418942"/>
          </a:xfrm>
          <a:prstGeom prst="rect">
            <a:avLst/>
          </a:prstGeom>
        </p:spPr>
        <p:txBody>
          <a:bodyPr anchor="ctr"/>
          <a:lstStyle>
            <a:lvl1pPr algn="ctr">
              <a:defRPr sz="1000"/>
            </a:lvl1pPr>
          </a:lstStyle>
          <a:p>
            <a:r>
              <a:rPr lang="fr-FR">
                <a:cs typeface="Calibri" panose="020F0502020204030204" pitchFamily="34" charset="0"/>
              </a:rPr>
              <a:t>Presentation title</a:t>
            </a:r>
            <a:endParaRPr lang="fr-FR" dirty="0">
              <a:cs typeface="Calibri" panose="020F0502020204030204" pitchFamily="34" charset="0"/>
            </a:endParaRPr>
          </a:p>
        </p:txBody>
      </p:sp>
      <p:pic>
        <p:nvPicPr>
          <p:cNvPr id="7" name="Image 6"/>
          <p:cNvPicPr>
            <a:picLocks noChangeAspect="1"/>
          </p:cNvPicPr>
          <p:nvPr userDrawn="1"/>
        </p:nvPicPr>
        <p:blipFill>
          <a:blip r:embed="rId1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421737" y="6394288"/>
            <a:ext cx="766800" cy="404723"/>
          </a:xfrm>
          <a:prstGeom prst="rect">
            <a:avLst/>
          </a:prstGeom>
        </p:spPr>
      </p:pic>
    </p:spTree>
    <p:extLst>
      <p:ext uri="{BB962C8B-B14F-4D97-AF65-F5344CB8AC3E}">
        <p14:creationId xmlns:p14="http://schemas.microsoft.com/office/powerpoint/2010/main" val="946163275"/>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4" r:id="rId3"/>
    <p:sldLayoutId id="2147483658" r:id="rId4"/>
    <p:sldLayoutId id="2147483667" r:id="rId5"/>
    <p:sldLayoutId id="2147483659" r:id="rId6"/>
    <p:sldLayoutId id="2147483652" r:id="rId7"/>
    <p:sldLayoutId id="2147483656" r:id="rId8"/>
    <p:sldLayoutId id="2147483660" r:id="rId9"/>
    <p:sldLayoutId id="2147483666" r:id="rId10"/>
    <p:sldLayoutId id="2147483669" r:id="rId11"/>
    <p:sldLayoutId id="2147483664" r:id="rId12"/>
  </p:sldLayoutIdLst>
  <p:hf hdr="0" dt="0"/>
  <p:txStyles>
    <p:titleStyle>
      <a:lvl1pPr algn="l" defTabSz="914400" rtl="0" eaLnBrk="1" latinLnBrk="0" hangingPunct="1">
        <a:lnSpc>
          <a:spcPct val="90000"/>
        </a:lnSpc>
        <a:spcBef>
          <a:spcPct val="0"/>
        </a:spcBef>
        <a:buNone/>
        <a:defRPr sz="3200" b="1" kern="1200" spc="0">
          <a:solidFill>
            <a:schemeClr val="tx1">
              <a:lumMod val="75000"/>
              <a:lumOff val="25000"/>
            </a:schemeClr>
          </a:solidFill>
          <a:latin typeface="+mj-lt"/>
          <a:ea typeface="Tahoma" panose="020B0604030504040204" pitchFamily="34" charset="0"/>
          <a:cs typeface="Tahoma" panose="020B0604030504040204" pitchFamily="34" charset="0"/>
        </a:defRPr>
      </a:lvl1pPr>
    </p:titleStyle>
    <p:bodyStyle>
      <a:lvl1pPr marL="0" indent="0" algn="l" defTabSz="914400" rtl="0" eaLnBrk="1" latinLnBrk="0" hangingPunct="1">
        <a:lnSpc>
          <a:spcPct val="100000"/>
        </a:lnSpc>
        <a:spcBef>
          <a:spcPts val="0"/>
        </a:spcBef>
        <a:buClr>
          <a:schemeClr val="accent6"/>
        </a:buClr>
        <a:buFont typeface="Arial" panose="020B0604020202020204" pitchFamily="34" charset="0"/>
        <a:buNone/>
        <a:defRPr sz="1800" b="1" kern="1200">
          <a:solidFill>
            <a:schemeClr val="tx2"/>
          </a:solidFill>
          <a:latin typeface="Calibri" panose="020F0502020204030204" pitchFamily="34" charset="0"/>
          <a:ea typeface="Tahoma" panose="020B0604030504040204" pitchFamily="34" charset="0"/>
          <a:cs typeface="Calibri" panose="020F0502020204030204" pitchFamily="34" charset="0"/>
        </a:defRPr>
      </a:lvl1pPr>
      <a:lvl2pPr marL="0" indent="0" algn="l" defTabSz="914400" rtl="0" eaLnBrk="1" latinLnBrk="0" hangingPunct="1">
        <a:lnSpc>
          <a:spcPct val="90000"/>
        </a:lnSpc>
        <a:spcBef>
          <a:spcPts val="500"/>
        </a:spcBef>
        <a:buClr>
          <a:schemeClr val="tx2"/>
        </a:buClr>
        <a:buSzPct val="100000"/>
        <a:buFont typeface="Arial" panose="020B0604020202020204" pitchFamily="34" charset="0"/>
        <a:buNone/>
        <a:defRPr sz="1600" kern="1200">
          <a:solidFill>
            <a:schemeClr val="tx1">
              <a:lumMod val="75000"/>
              <a:lumOff val="25000"/>
            </a:schemeClr>
          </a:solidFill>
          <a:latin typeface="Calibri" panose="020F0502020204030204" pitchFamily="34" charset="0"/>
          <a:ea typeface="Tahoma" panose="020B0604030504040204" pitchFamily="34" charset="0"/>
          <a:cs typeface="Calibri" panose="020F0502020204030204" pitchFamily="34" charset="0"/>
        </a:defRPr>
      </a:lvl2pPr>
      <a:lvl3pPr marL="180975" indent="-180975"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lumMod val="75000"/>
              <a:lumOff val="25000"/>
            </a:schemeClr>
          </a:solidFill>
          <a:latin typeface="Calibri" panose="020F0502020204030204" pitchFamily="34" charset="0"/>
          <a:ea typeface="Tahoma" panose="020B0604030504040204" pitchFamily="34" charset="0"/>
          <a:cs typeface="Calibri" panose="020F0502020204030204" pitchFamily="34" charset="0"/>
        </a:defRPr>
      </a:lvl3pPr>
      <a:lvl4pPr marL="361950" indent="-180975" algn="l" defTabSz="914400" rtl="0" eaLnBrk="1" latinLnBrk="0" hangingPunct="1">
        <a:lnSpc>
          <a:spcPct val="90000"/>
        </a:lnSpc>
        <a:spcBef>
          <a:spcPts val="500"/>
        </a:spcBef>
        <a:buClr>
          <a:schemeClr val="tx1"/>
        </a:buClr>
        <a:buSzPct val="80000"/>
        <a:buFont typeface="Arial" panose="020B0604020202020204" pitchFamily="34" charset="0"/>
        <a:buChar char="•"/>
        <a:defRPr sz="1600" kern="1200">
          <a:solidFill>
            <a:schemeClr val="tx1">
              <a:lumMod val="75000"/>
              <a:lumOff val="25000"/>
            </a:schemeClr>
          </a:solidFill>
          <a:latin typeface="Calibri" panose="020F0502020204030204" pitchFamily="34" charset="0"/>
          <a:ea typeface="Tahoma" panose="020B0604030504040204" pitchFamily="34" charset="0"/>
          <a:cs typeface="Calibri" panose="020F0502020204030204" pitchFamily="34" charset="0"/>
        </a:defRPr>
      </a:lvl4pPr>
      <a:lvl5pPr marL="542925" indent="-180975" algn="l" defTabSz="914400" rtl="0" eaLnBrk="1" latinLnBrk="0" hangingPunct="1">
        <a:lnSpc>
          <a:spcPct val="90000"/>
        </a:lnSpc>
        <a:spcBef>
          <a:spcPts val="500"/>
        </a:spcBef>
        <a:buClr>
          <a:schemeClr val="tx1"/>
        </a:buClr>
        <a:buFont typeface="Calibri" panose="020F0502020204030204" pitchFamily="34" charset="0"/>
        <a:buChar char="-"/>
        <a:defRPr sz="1600" kern="1200">
          <a:solidFill>
            <a:schemeClr val="tx1">
              <a:lumMod val="75000"/>
              <a:lumOff val="25000"/>
            </a:schemeClr>
          </a:solidFill>
          <a:latin typeface="Calibri" panose="020F0502020204030204" pitchFamily="34" charset="0"/>
          <a:ea typeface="Tahoma" panose="020B0604030504040204" pitchFamily="34" charset="0"/>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emf"/><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3.xml"/><Relationship Id="rId5" Type="http://schemas.openxmlformats.org/officeDocument/2006/relationships/image" Target="../media/image18.png"/><Relationship Id="rId4" Type="http://schemas.openxmlformats.org/officeDocument/2006/relationships/image" Target="../media/image1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Espace réservé pour une image  2"/>
          <p:cNvPicPr>
            <a:picLocks noGrp="1" noChangeAspect="1"/>
          </p:cNvPicPr>
          <p:nvPr>
            <p:ph type="pic" sz="quarter" idx="10"/>
          </p:nvPr>
        </p:nvPicPr>
        <p:blipFill>
          <a:blip r:embed="rId2" cstate="print">
            <a:extLst>
              <a:ext uri="{28A0092B-C50C-407E-A947-70E740481C1C}">
                <a14:useLocalDpi xmlns:a14="http://schemas.microsoft.com/office/drawing/2010/main"/>
              </a:ext>
            </a:extLst>
          </a:blip>
          <a:srcRect l="2" r="2"/>
          <a:stretch>
            <a:fillRect/>
          </a:stretch>
        </p:blipFill>
        <p:spPr/>
      </p:pic>
      <p:sp>
        <p:nvSpPr>
          <p:cNvPr id="6" name="Titre 5"/>
          <p:cNvSpPr>
            <a:spLocks noGrp="1"/>
          </p:cNvSpPr>
          <p:nvPr>
            <p:ph type="ctrTitle"/>
          </p:nvPr>
        </p:nvSpPr>
        <p:spPr/>
        <p:txBody>
          <a:bodyPr/>
          <a:lstStyle/>
          <a:p>
            <a:r>
              <a:rPr lang="fr-FR" dirty="0"/>
              <a:t>Gender </a:t>
            </a:r>
            <a:r>
              <a:rPr lang="fr-FR" dirty="0" err="1"/>
              <a:t>Pay</a:t>
            </a:r>
            <a:r>
              <a:rPr lang="fr-FR" dirty="0"/>
              <a:t> Report</a:t>
            </a:r>
          </a:p>
        </p:txBody>
      </p:sp>
      <p:sp>
        <p:nvSpPr>
          <p:cNvPr id="4" name="Sous-titre 3"/>
          <p:cNvSpPr>
            <a:spLocks noGrp="1"/>
          </p:cNvSpPr>
          <p:nvPr>
            <p:ph type="subTitle" idx="1"/>
          </p:nvPr>
        </p:nvSpPr>
        <p:spPr/>
        <p:txBody>
          <a:bodyPr/>
          <a:lstStyle/>
          <a:p>
            <a:r>
              <a:rPr lang="fr-FR" dirty="0"/>
              <a:t>Circet Networks Ireland LTD &amp; Circet </a:t>
            </a:r>
            <a:r>
              <a:rPr lang="fr-FR" dirty="0" err="1"/>
              <a:t>Installs</a:t>
            </a:r>
            <a:r>
              <a:rPr lang="fr-FR" dirty="0"/>
              <a:t> Ltd - </a:t>
            </a:r>
            <a:r>
              <a:rPr lang="fr-FR" dirty="0" err="1"/>
              <a:t>Dec</a:t>
            </a:r>
            <a:r>
              <a:rPr lang="fr-FR" dirty="0"/>
              <a:t> 2024</a:t>
            </a:r>
          </a:p>
        </p:txBody>
      </p:sp>
    </p:spTree>
    <p:extLst>
      <p:ext uri="{BB962C8B-B14F-4D97-AF65-F5344CB8AC3E}">
        <p14:creationId xmlns:p14="http://schemas.microsoft.com/office/powerpoint/2010/main" val="2356033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33"/>
          </p:nvPr>
        </p:nvSpPr>
        <p:spPr/>
        <p:txBody>
          <a:bodyPr/>
          <a:lstStyle/>
          <a:p>
            <a:fld id="{19B51A1E-902D-48AF-9020-955120F399B6}" type="slidenum">
              <a:rPr lang="fr-FR" smtClean="0"/>
              <a:pPr/>
              <a:t>2</a:t>
            </a:fld>
            <a:endParaRPr lang="fr-FR"/>
          </a:p>
        </p:txBody>
      </p:sp>
      <p:sp>
        <p:nvSpPr>
          <p:cNvPr id="6" name="Espace réservé du contenu 5"/>
          <p:cNvSpPr>
            <a:spLocks noGrp="1"/>
          </p:cNvSpPr>
          <p:nvPr>
            <p:ph sz="half" idx="1"/>
          </p:nvPr>
        </p:nvSpPr>
        <p:spPr>
          <a:xfrm>
            <a:off x="135468" y="1001576"/>
            <a:ext cx="6581422" cy="5229542"/>
          </a:xfrm>
        </p:spPr>
        <p:txBody>
          <a:bodyPr/>
          <a:lstStyle/>
          <a:p>
            <a:pPr algn="ctr">
              <a:lnSpc>
                <a:spcPct val="107000"/>
              </a:lnSpc>
              <a:spcAft>
                <a:spcPts val="800"/>
              </a:spcAft>
            </a:pPr>
            <a:endParaRPr lang="en-IE" sz="1600" b="1"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7" name="Espace réservé du pied de page 6"/>
          <p:cNvSpPr>
            <a:spLocks noGrp="1"/>
          </p:cNvSpPr>
          <p:nvPr>
            <p:ph type="ftr" sz="quarter" idx="11"/>
          </p:nvPr>
        </p:nvSpPr>
        <p:spPr>
          <a:xfrm>
            <a:off x="432868" y="6379711"/>
            <a:ext cx="10862661" cy="418942"/>
          </a:xfrm>
          <a:prstGeom prst="rect">
            <a:avLst/>
          </a:prstGeom>
        </p:spPr>
        <p:txBody>
          <a:bodyPr rtlCol="0" anchor="ctr"/>
          <a:lstStyle>
            <a:defPPr rtl="0">
              <a:defRPr lang="fr-FR"/>
            </a:defPPr>
            <a:lvl1pPr marL="0" algn="ctr" defTabSz="914400" rtl="0" eaLnBrk="1" latinLnBrk="0" hangingPunct="1">
              <a:defRPr sz="10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a:latin typeface="Calibri" panose="020F0502020204030204" pitchFamily="34" charset="0"/>
                <a:cs typeface="Calibri" panose="020F0502020204030204" pitchFamily="34" charset="0"/>
              </a:rPr>
              <a:t>Presentation title</a:t>
            </a:r>
            <a:endParaRPr lang="fr-FR" dirty="0">
              <a:cs typeface="Calibri" panose="020F0502020204030204" pitchFamily="34" charset="0"/>
            </a:endParaRPr>
          </a:p>
        </p:txBody>
      </p:sp>
      <p:pic>
        <p:nvPicPr>
          <p:cNvPr id="11" name="Espace réservé pour une image  10"/>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9086850" y="0"/>
            <a:ext cx="3184171" cy="6371351"/>
          </a:xfrm>
        </p:spPr>
      </p:pic>
      <p:sp>
        <p:nvSpPr>
          <p:cNvPr id="5" name="Espace réservé du texte 4"/>
          <p:cNvSpPr>
            <a:spLocks noGrp="1"/>
          </p:cNvSpPr>
          <p:nvPr>
            <p:ph type="body" sz="quarter" idx="34"/>
          </p:nvPr>
        </p:nvSpPr>
        <p:spPr>
          <a:xfrm>
            <a:off x="3788242" y="36482"/>
            <a:ext cx="4320000" cy="590400"/>
          </a:xfrm>
        </p:spPr>
        <p:txBody>
          <a:bodyPr/>
          <a:lstStyle/>
          <a:p>
            <a:r>
              <a:rPr lang="fr-FR" dirty="0"/>
              <a:t>SUMMARY </a:t>
            </a:r>
          </a:p>
        </p:txBody>
      </p:sp>
      <p:sp>
        <p:nvSpPr>
          <p:cNvPr id="8" name="TextBox 7">
            <a:extLst>
              <a:ext uri="{FF2B5EF4-FFF2-40B4-BE49-F238E27FC236}">
                <a16:creationId xmlns:a16="http://schemas.microsoft.com/office/drawing/2014/main" id="{8093E1B4-561D-94A6-898C-97A913DCDAF8}"/>
              </a:ext>
            </a:extLst>
          </p:cNvPr>
          <p:cNvSpPr txBox="1"/>
          <p:nvPr/>
        </p:nvSpPr>
        <p:spPr>
          <a:xfrm>
            <a:off x="219943" y="1001576"/>
            <a:ext cx="8650907" cy="5242461"/>
          </a:xfrm>
          <a:prstGeom prst="rect">
            <a:avLst/>
          </a:prstGeom>
          <a:noFill/>
        </p:spPr>
        <p:txBody>
          <a:bodyPr wrap="square">
            <a:spAutoFit/>
          </a:bodyPr>
          <a:lstStyle/>
          <a:p>
            <a:pPr algn="just">
              <a:lnSpc>
                <a:spcPct val="115000"/>
              </a:lnSpc>
              <a:spcAft>
                <a:spcPts val="800"/>
              </a:spcAft>
            </a:pPr>
            <a:r>
              <a:rPr lang="en-GB" sz="1600" kern="100" dirty="0">
                <a:effectLst/>
                <a:latin typeface="Aptos" panose="020B0004020202020204" pitchFamily="34" charset="0"/>
                <a:ea typeface="Aptos" panose="020B0004020202020204" pitchFamily="34" charset="0"/>
                <a:cs typeface="Times New Roman" panose="02020603050405020304" pitchFamily="18" charset="0"/>
              </a:rPr>
              <a:t>Circet is Europe’s largest telecommunications provider with over 15,000 employees working across 11 countries in Europe, the UK and the United States of America. In Ireland Circet has over 2,200 employees, with Company headquarters located in Clondalkin, Dublin 22. </a:t>
            </a:r>
          </a:p>
          <a:p>
            <a:pPr algn="just">
              <a:lnSpc>
                <a:spcPct val="115000"/>
              </a:lnSpc>
              <a:spcAft>
                <a:spcPts val="800"/>
              </a:spcAft>
            </a:pPr>
            <a:r>
              <a:rPr lang="en-GB" sz="1600" kern="100" dirty="0">
                <a:effectLst/>
                <a:latin typeface="Aptos" panose="020B0004020202020204" pitchFamily="34" charset="0"/>
                <a:ea typeface="Aptos" panose="020B0004020202020204" pitchFamily="34" charset="0"/>
                <a:cs typeface="Times New Roman" panose="02020603050405020304" pitchFamily="18" charset="0"/>
              </a:rPr>
              <a:t>Since 2022, Circet have been reporting on its </a:t>
            </a:r>
            <a:r>
              <a:rPr lang="en-GB" sz="1600" i="1" kern="100" dirty="0">
                <a:effectLst/>
                <a:latin typeface="Aptos" panose="020B0004020202020204" pitchFamily="34" charset="0"/>
                <a:ea typeface="Aptos" panose="020B0004020202020204" pitchFamily="34" charset="0"/>
                <a:cs typeface="Times New Roman" panose="02020603050405020304" pitchFamily="18" charset="0"/>
              </a:rPr>
              <a:t>Gender Pay Gap. </a:t>
            </a:r>
            <a:r>
              <a:rPr lang="en-GB" sz="1600" kern="100" dirty="0">
                <a:effectLst/>
                <a:latin typeface="Aptos" panose="020B0004020202020204" pitchFamily="34" charset="0"/>
                <a:ea typeface="Aptos" panose="020B0004020202020204" pitchFamily="34" charset="0"/>
                <a:cs typeface="Times New Roman" panose="02020603050405020304" pitchFamily="18" charset="0"/>
              </a:rPr>
              <a:t>The gender pay gap identifies the difference between the average pay of all men and women, irrespective of the role that they perform. It is measured on mean and median percentage. The mean data percentage is the difference between the average hourly earnings for men and women across all roles. The median data percentage is the difference in hourly earnings between the “middle woman” and “middle man”. The gender pay gap does not show the difference between men and women in the same role or equivalent work, which is referred to as equal pay. </a:t>
            </a:r>
          </a:p>
          <a:p>
            <a:pPr algn="just">
              <a:lnSpc>
                <a:spcPct val="115000"/>
              </a:lnSpc>
              <a:spcAft>
                <a:spcPts val="800"/>
              </a:spcAft>
            </a:pPr>
            <a:r>
              <a:rPr lang="en-GB" sz="1600" kern="100" dirty="0">
                <a:effectLst/>
                <a:latin typeface="Aptos" panose="020B0004020202020204" pitchFamily="34" charset="0"/>
                <a:ea typeface="Aptos" panose="020B0004020202020204" pitchFamily="34" charset="0"/>
                <a:cs typeface="Times New Roman" panose="02020603050405020304" pitchFamily="18" charset="0"/>
              </a:rPr>
              <a:t>It is important to also acknowledge that whilst we are required to report on the gender pay gap between male and female colleagues, some of our colleagues identify as non-binary, trans and gender non-conforming. </a:t>
            </a:r>
          </a:p>
          <a:p>
            <a:pPr algn="just">
              <a:lnSpc>
                <a:spcPct val="115000"/>
              </a:lnSpc>
              <a:spcAft>
                <a:spcPts val="800"/>
              </a:spcAft>
            </a:pPr>
            <a:r>
              <a:rPr lang="en-GB" sz="1600" kern="100" dirty="0">
                <a:latin typeface="Aptos" panose="020B0004020202020204" pitchFamily="34" charset="0"/>
                <a:ea typeface="Aptos" panose="020B0004020202020204" pitchFamily="34" charset="0"/>
                <a:cs typeface="Times New Roman" panose="02020603050405020304" pitchFamily="18" charset="0"/>
              </a:rPr>
              <a:t>The details contained in this Gender Pay Report are accurate and meet the requirements of The Employment Equality Act 1998 (Section 20A) Gender Pay Gap Regulations 2022. </a:t>
            </a:r>
            <a:endParaRPr lang="en-GB" sz="16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1600" dirty="0"/>
          </a:p>
          <a:p>
            <a:endParaRPr lang="en-IE" sz="1600" dirty="0"/>
          </a:p>
        </p:txBody>
      </p:sp>
    </p:spTree>
    <p:extLst>
      <p:ext uri="{BB962C8B-B14F-4D97-AF65-F5344CB8AC3E}">
        <p14:creationId xmlns:p14="http://schemas.microsoft.com/office/powerpoint/2010/main" val="2398089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813F898-EAA0-FE7D-1431-F49C12E7AA5E}"/>
              </a:ext>
            </a:extLst>
          </p:cNvPr>
          <p:cNvSpPr>
            <a:spLocks noGrp="1"/>
          </p:cNvSpPr>
          <p:nvPr>
            <p:ph type="title"/>
          </p:nvPr>
        </p:nvSpPr>
        <p:spPr>
          <a:xfrm>
            <a:off x="514969" y="251891"/>
            <a:ext cx="11328000" cy="432000"/>
          </a:xfrm>
        </p:spPr>
        <p:txBody>
          <a:bodyPr anchor="ctr">
            <a:normAutofit/>
          </a:bodyPr>
          <a:lstStyle/>
          <a:p>
            <a:r>
              <a:rPr lang="en-US" sz="3100" dirty="0"/>
              <a:t>Gender Pay Findings – Circet Networks Ireland Ltd </a:t>
            </a:r>
            <a:endParaRPr lang="en-GB" sz="3100" dirty="0"/>
          </a:p>
        </p:txBody>
      </p:sp>
      <p:sp>
        <p:nvSpPr>
          <p:cNvPr id="3" name="Slide Number Placeholder 2">
            <a:extLst>
              <a:ext uri="{FF2B5EF4-FFF2-40B4-BE49-F238E27FC236}">
                <a16:creationId xmlns:a16="http://schemas.microsoft.com/office/drawing/2014/main" id="{076178B0-B430-EAC4-ECE5-091CCCFB4525}"/>
              </a:ext>
            </a:extLst>
          </p:cNvPr>
          <p:cNvSpPr>
            <a:spLocks noGrp="1"/>
          </p:cNvSpPr>
          <p:nvPr>
            <p:ph type="sldNum" sz="quarter" idx="33"/>
          </p:nvPr>
        </p:nvSpPr>
        <p:spPr/>
        <p:txBody>
          <a:bodyPr anchor="ctr">
            <a:normAutofit/>
          </a:bodyPr>
          <a:lstStyle/>
          <a:p>
            <a:pPr>
              <a:spcAft>
                <a:spcPts val="600"/>
              </a:spcAft>
            </a:pPr>
            <a:fld id="{19B51A1E-902D-48AF-9020-955120F399B6}" type="slidenum">
              <a:rPr lang="fr-FR" smtClean="0"/>
              <a:pPr>
                <a:spcAft>
                  <a:spcPts val="600"/>
                </a:spcAft>
              </a:pPr>
              <a:t>3</a:t>
            </a:fld>
            <a:endParaRPr lang="fr-FR"/>
          </a:p>
        </p:txBody>
      </p:sp>
      <p:sp>
        <p:nvSpPr>
          <p:cNvPr id="7" name="Footer Placeholder 6">
            <a:extLst>
              <a:ext uri="{FF2B5EF4-FFF2-40B4-BE49-F238E27FC236}">
                <a16:creationId xmlns:a16="http://schemas.microsoft.com/office/drawing/2014/main" id="{6498808B-847C-F23C-6DB7-2305496B0BB3}"/>
              </a:ext>
            </a:extLst>
          </p:cNvPr>
          <p:cNvSpPr>
            <a:spLocks noGrp="1"/>
          </p:cNvSpPr>
          <p:nvPr>
            <p:ph type="ftr" sz="quarter" idx="34"/>
          </p:nvPr>
        </p:nvSpPr>
        <p:spPr/>
        <p:txBody>
          <a:bodyPr anchor="ctr">
            <a:normAutofit/>
          </a:bodyPr>
          <a:lstStyle/>
          <a:p>
            <a:pPr>
              <a:spcAft>
                <a:spcPts val="600"/>
              </a:spcAft>
            </a:pPr>
            <a:r>
              <a:rPr lang="fr-FR"/>
              <a:t>Presentation title</a:t>
            </a:r>
          </a:p>
        </p:txBody>
      </p:sp>
      <p:pic>
        <p:nvPicPr>
          <p:cNvPr id="6" name="Picture 5">
            <a:extLst>
              <a:ext uri="{FF2B5EF4-FFF2-40B4-BE49-F238E27FC236}">
                <a16:creationId xmlns:a16="http://schemas.microsoft.com/office/drawing/2014/main" id="{067588F7-485E-C4BF-F739-D96CBB93B073}"/>
              </a:ext>
            </a:extLst>
          </p:cNvPr>
          <p:cNvPicPr>
            <a:picLocks noChangeAspect="1"/>
          </p:cNvPicPr>
          <p:nvPr/>
        </p:nvPicPr>
        <p:blipFill>
          <a:blip r:embed="rId2"/>
          <a:stretch>
            <a:fillRect/>
          </a:stretch>
        </p:blipFill>
        <p:spPr>
          <a:xfrm>
            <a:off x="433085" y="1145348"/>
            <a:ext cx="3639611" cy="1819806"/>
          </a:xfrm>
          <a:prstGeom prst="rect">
            <a:avLst/>
          </a:prstGeom>
        </p:spPr>
      </p:pic>
      <p:pic>
        <p:nvPicPr>
          <p:cNvPr id="9" name="Picture 8">
            <a:extLst>
              <a:ext uri="{FF2B5EF4-FFF2-40B4-BE49-F238E27FC236}">
                <a16:creationId xmlns:a16="http://schemas.microsoft.com/office/drawing/2014/main" id="{9772A126-EC1A-4288-C76C-2993D2FAE1B0}"/>
              </a:ext>
            </a:extLst>
          </p:cNvPr>
          <p:cNvPicPr>
            <a:picLocks noChangeAspect="1"/>
          </p:cNvPicPr>
          <p:nvPr/>
        </p:nvPicPr>
        <p:blipFill>
          <a:blip r:embed="rId3"/>
          <a:stretch>
            <a:fillRect/>
          </a:stretch>
        </p:blipFill>
        <p:spPr>
          <a:xfrm>
            <a:off x="916049" y="3227871"/>
            <a:ext cx="2258472" cy="2621146"/>
          </a:xfrm>
          <a:prstGeom prst="rect">
            <a:avLst/>
          </a:prstGeom>
        </p:spPr>
      </p:pic>
      <p:pic>
        <p:nvPicPr>
          <p:cNvPr id="10" name="Picture 9">
            <a:extLst>
              <a:ext uri="{FF2B5EF4-FFF2-40B4-BE49-F238E27FC236}">
                <a16:creationId xmlns:a16="http://schemas.microsoft.com/office/drawing/2014/main" id="{1B1A76C9-EC62-F7A7-C97F-7F16FE190FBB}"/>
              </a:ext>
            </a:extLst>
          </p:cNvPr>
          <p:cNvPicPr>
            <a:picLocks noChangeAspect="1"/>
          </p:cNvPicPr>
          <p:nvPr/>
        </p:nvPicPr>
        <p:blipFill>
          <a:blip r:embed="rId4"/>
          <a:stretch>
            <a:fillRect/>
          </a:stretch>
        </p:blipFill>
        <p:spPr>
          <a:xfrm>
            <a:off x="4356810" y="1085175"/>
            <a:ext cx="3566400" cy="2142696"/>
          </a:xfrm>
          <a:prstGeom prst="rect">
            <a:avLst/>
          </a:prstGeom>
        </p:spPr>
      </p:pic>
      <p:sp>
        <p:nvSpPr>
          <p:cNvPr id="11" name="TextBox 10">
            <a:extLst>
              <a:ext uri="{FF2B5EF4-FFF2-40B4-BE49-F238E27FC236}">
                <a16:creationId xmlns:a16="http://schemas.microsoft.com/office/drawing/2014/main" id="{D7998529-74D3-2626-90CB-4D45271A5D2B}"/>
              </a:ext>
            </a:extLst>
          </p:cNvPr>
          <p:cNvSpPr txBox="1"/>
          <p:nvPr/>
        </p:nvSpPr>
        <p:spPr>
          <a:xfrm>
            <a:off x="7923210" y="1536174"/>
            <a:ext cx="3666226" cy="3785652"/>
          </a:xfrm>
          <a:prstGeom prst="rect">
            <a:avLst/>
          </a:prstGeom>
          <a:noFill/>
        </p:spPr>
        <p:txBody>
          <a:bodyPr wrap="square" rtlCol="0">
            <a:spAutoFit/>
          </a:bodyPr>
          <a:lstStyle/>
          <a:p>
            <a:r>
              <a:rPr lang="en-US" sz="1600" dirty="0">
                <a:solidFill>
                  <a:srgbClr val="000000"/>
                </a:solidFill>
              </a:rPr>
              <a:t>The mean gender pay gap identifies that the average hourly pay for males is 18.3% higher than for females. This is due to the composition of our workforce and the type of role undertaken.</a:t>
            </a:r>
          </a:p>
          <a:p>
            <a:endParaRPr lang="en-US" sz="1600" dirty="0">
              <a:solidFill>
                <a:srgbClr val="000000"/>
              </a:solidFill>
            </a:endParaRPr>
          </a:p>
          <a:p>
            <a:r>
              <a:rPr lang="en-US" sz="1600" dirty="0">
                <a:solidFill>
                  <a:srgbClr val="000000"/>
                </a:solidFill>
              </a:rPr>
              <a:t>The median gender pay gap is 26.2% that the “middle male” earns 26.2% more than the “middle female”. </a:t>
            </a:r>
          </a:p>
          <a:p>
            <a:endParaRPr lang="en-US" sz="1600" dirty="0">
              <a:solidFill>
                <a:srgbClr val="000000"/>
              </a:solidFill>
            </a:endParaRPr>
          </a:p>
          <a:p>
            <a:r>
              <a:rPr lang="en-US" sz="1600" dirty="0">
                <a:solidFill>
                  <a:srgbClr val="000000"/>
                </a:solidFill>
              </a:rPr>
              <a:t>In terms of bonus 59.5% of females received a bonus compared to 31.5% of males. This is predominantly due to the nature of the roles females are engaged in versus those of their male colleagues. </a:t>
            </a:r>
            <a:endParaRPr lang="en-GB" sz="1600" dirty="0">
              <a:solidFill>
                <a:srgbClr val="000000"/>
              </a:solidFill>
            </a:endParaRPr>
          </a:p>
        </p:txBody>
      </p:sp>
      <p:graphicFrame>
        <p:nvGraphicFramePr>
          <p:cNvPr id="2" name="Table 1">
            <a:extLst>
              <a:ext uri="{FF2B5EF4-FFF2-40B4-BE49-F238E27FC236}">
                <a16:creationId xmlns:a16="http://schemas.microsoft.com/office/drawing/2014/main" id="{01E03B29-694C-D63C-28AD-4B38F70FF34B}"/>
              </a:ext>
            </a:extLst>
          </p:cNvPr>
          <p:cNvGraphicFramePr>
            <a:graphicFrameLocks noGrp="1"/>
          </p:cNvGraphicFramePr>
          <p:nvPr>
            <p:extLst>
              <p:ext uri="{D42A27DB-BD31-4B8C-83A1-F6EECF244321}">
                <p14:modId xmlns:p14="http://schemas.microsoft.com/office/powerpoint/2010/main" val="4287101820"/>
              </p:ext>
            </p:extLst>
          </p:nvPr>
        </p:nvGraphicFramePr>
        <p:xfrm>
          <a:off x="4072696" y="3837609"/>
          <a:ext cx="3364424" cy="1935215"/>
        </p:xfrm>
        <a:graphic>
          <a:graphicData uri="http://schemas.openxmlformats.org/drawingml/2006/table">
            <a:tbl>
              <a:tblPr/>
              <a:tblGrid>
                <a:gridCol w="1715523">
                  <a:extLst>
                    <a:ext uri="{9D8B030D-6E8A-4147-A177-3AD203B41FA5}">
                      <a16:colId xmlns:a16="http://schemas.microsoft.com/office/drawing/2014/main" val="2205287927"/>
                    </a:ext>
                  </a:extLst>
                </a:gridCol>
                <a:gridCol w="1648901">
                  <a:extLst>
                    <a:ext uri="{9D8B030D-6E8A-4147-A177-3AD203B41FA5}">
                      <a16:colId xmlns:a16="http://schemas.microsoft.com/office/drawing/2014/main" val="4154670127"/>
                    </a:ext>
                  </a:extLst>
                </a:gridCol>
              </a:tblGrid>
              <a:tr h="483804">
                <a:tc>
                  <a:txBody>
                    <a:bodyPr/>
                    <a:lstStyle/>
                    <a:p>
                      <a:pPr algn="ctr" fontAlgn="b"/>
                      <a:r>
                        <a:rPr lang="en-GB" sz="1400" b="1" i="0" u="none" strike="noStrike" dirty="0">
                          <a:solidFill>
                            <a:srgbClr val="000000"/>
                          </a:solidFill>
                          <a:effectLst/>
                          <a:latin typeface="Aptos Narrow" panose="020B0004020202020204" pitchFamily="34" charset="0"/>
                        </a:rPr>
                        <a:t>Mean Gender Pay Gap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1A983"/>
                    </a:solidFill>
                  </a:tcPr>
                </a:tc>
                <a:tc>
                  <a:txBody>
                    <a:bodyPr/>
                    <a:lstStyle/>
                    <a:p>
                      <a:pPr algn="ctr" fontAlgn="b"/>
                      <a:r>
                        <a:rPr lang="en-GB" sz="1400" b="1" i="0" u="none" strike="noStrike" dirty="0">
                          <a:solidFill>
                            <a:srgbClr val="000000"/>
                          </a:solidFill>
                          <a:effectLst/>
                          <a:latin typeface="Aptos Narrow" panose="020B0004020202020204" pitchFamily="34" charset="0"/>
                        </a:rPr>
                        <a:t>Median Gender Pay Gap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2151834183"/>
                  </a:ext>
                </a:extLst>
              </a:tr>
              <a:tr h="483804">
                <a:tc>
                  <a:txBody>
                    <a:bodyPr/>
                    <a:lstStyle/>
                    <a:p>
                      <a:pPr algn="ctr" fontAlgn="b"/>
                      <a:r>
                        <a:rPr lang="en-GB" sz="1400" b="1" i="0" u="none" strike="noStrike" dirty="0">
                          <a:solidFill>
                            <a:srgbClr val="000000"/>
                          </a:solidFill>
                          <a:effectLst/>
                          <a:latin typeface="Aptos Narrow" panose="020B0004020202020204" pitchFamily="34" charset="0"/>
                        </a:rPr>
                        <a:t>18.30%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400" b="1" i="0" u="none" strike="noStrike" dirty="0">
                          <a:solidFill>
                            <a:srgbClr val="000000"/>
                          </a:solidFill>
                          <a:effectLst/>
                          <a:latin typeface="Aptos Narrow" panose="020B0004020202020204" pitchFamily="34" charset="0"/>
                        </a:rPr>
                        <a:t>26.20%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48836248"/>
                  </a:ext>
                </a:extLst>
              </a:tr>
              <a:tr h="471708">
                <a:tc>
                  <a:txBody>
                    <a:bodyPr/>
                    <a:lstStyle/>
                    <a:p>
                      <a:pPr algn="ctr" fontAlgn="b"/>
                      <a:r>
                        <a:rPr lang="en-GB" sz="1400" b="1" i="0" u="none" strike="noStrike" dirty="0">
                          <a:solidFill>
                            <a:srgbClr val="000000"/>
                          </a:solidFill>
                          <a:effectLst/>
                          <a:latin typeface="Aptos Narrow" panose="020B0004020202020204" pitchFamily="34" charset="0"/>
                        </a:rPr>
                        <a:t>Mean Bonus Gender Pay Gap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1A983"/>
                    </a:solidFill>
                  </a:tcPr>
                </a:tc>
                <a:tc>
                  <a:txBody>
                    <a:bodyPr/>
                    <a:lstStyle/>
                    <a:p>
                      <a:pPr algn="ctr" fontAlgn="b"/>
                      <a:r>
                        <a:rPr lang="en-GB" sz="1400" b="1" i="0" u="none" strike="noStrike" dirty="0">
                          <a:solidFill>
                            <a:srgbClr val="000000"/>
                          </a:solidFill>
                          <a:effectLst/>
                          <a:latin typeface="Aptos Narrow" panose="020B0004020202020204" pitchFamily="34" charset="0"/>
                        </a:rPr>
                        <a:t>Median Bonus </a:t>
                      </a:r>
                      <a:r>
                        <a:rPr lang="en-GB" sz="1400" b="1" i="0" u="none" strike="noStrike" dirty="0" err="1">
                          <a:solidFill>
                            <a:srgbClr val="000000"/>
                          </a:solidFill>
                          <a:effectLst/>
                          <a:latin typeface="Aptos Narrow" panose="020B0004020202020204" pitchFamily="34" charset="0"/>
                        </a:rPr>
                        <a:t>Gedner</a:t>
                      </a:r>
                      <a:r>
                        <a:rPr lang="en-GB" sz="1400" b="1" i="0" u="none" strike="noStrike" dirty="0">
                          <a:solidFill>
                            <a:srgbClr val="000000"/>
                          </a:solidFill>
                          <a:effectLst/>
                          <a:latin typeface="Aptos Narrow" panose="020B0004020202020204" pitchFamily="34" charset="0"/>
                        </a:rPr>
                        <a:t> Pay Gap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3579060996"/>
                  </a:ext>
                </a:extLst>
              </a:tr>
              <a:tr h="495899">
                <a:tc>
                  <a:txBody>
                    <a:bodyPr/>
                    <a:lstStyle/>
                    <a:p>
                      <a:pPr algn="ctr" fontAlgn="b"/>
                      <a:r>
                        <a:rPr lang="en-GB" sz="1400" b="1" i="0" u="none" strike="noStrike" dirty="0">
                          <a:solidFill>
                            <a:srgbClr val="000000"/>
                          </a:solidFill>
                          <a:effectLst/>
                          <a:latin typeface="Aptos Narrow" panose="020B0004020202020204" pitchFamily="34" charset="0"/>
                        </a:rPr>
                        <a:t>27.50%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400" b="1" i="0" u="none" strike="noStrike" dirty="0">
                          <a:solidFill>
                            <a:srgbClr val="000000"/>
                          </a:solidFill>
                          <a:effectLst/>
                          <a:latin typeface="Aptos Narrow" panose="020B0004020202020204" pitchFamily="34" charset="0"/>
                        </a:rPr>
                        <a:t>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26213709"/>
                  </a:ext>
                </a:extLst>
              </a:tr>
            </a:tbl>
          </a:graphicData>
        </a:graphic>
      </p:graphicFrame>
    </p:spTree>
    <p:extLst>
      <p:ext uri="{BB962C8B-B14F-4D97-AF65-F5344CB8AC3E}">
        <p14:creationId xmlns:p14="http://schemas.microsoft.com/office/powerpoint/2010/main" val="2099236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9B859-6C67-FB6A-F237-63C9D4354241}"/>
              </a:ext>
            </a:extLst>
          </p:cNvPr>
          <p:cNvSpPr>
            <a:spLocks noGrp="1"/>
          </p:cNvSpPr>
          <p:nvPr>
            <p:ph type="title"/>
          </p:nvPr>
        </p:nvSpPr>
        <p:spPr/>
        <p:txBody>
          <a:bodyPr/>
          <a:lstStyle/>
          <a:p>
            <a:r>
              <a:rPr lang="en-US" dirty="0"/>
              <a:t>Gender Pay Findings – Circet Installs Ltd </a:t>
            </a:r>
            <a:endParaRPr lang="en-GB" dirty="0"/>
          </a:p>
        </p:txBody>
      </p:sp>
      <p:sp>
        <p:nvSpPr>
          <p:cNvPr id="3" name="Slide Number Placeholder 2">
            <a:extLst>
              <a:ext uri="{FF2B5EF4-FFF2-40B4-BE49-F238E27FC236}">
                <a16:creationId xmlns:a16="http://schemas.microsoft.com/office/drawing/2014/main" id="{9AA2F8A5-38F3-AB6F-30D8-9DF1B87262C4}"/>
              </a:ext>
            </a:extLst>
          </p:cNvPr>
          <p:cNvSpPr>
            <a:spLocks noGrp="1"/>
          </p:cNvSpPr>
          <p:nvPr>
            <p:ph type="sldNum" sz="quarter" idx="33"/>
          </p:nvPr>
        </p:nvSpPr>
        <p:spPr/>
        <p:txBody>
          <a:bodyPr/>
          <a:lstStyle/>
          <a:p>
            <a:pPr rtl="0"/>
            <a:fld id="{19B51A1E-902D-48AF-9020-955120F399B6}" type="slidenum">
              <a:rPr lang="fr-FR" noProof="0" smtClean="0"/>
              <a:pPr rtl="0"/>
              <a:t>4</a:t>
            </a:fld>
            <a:endParaRPr lang="fr-FR" noProof="0" dirty="0"/>
          </a:p>
        </p:txBody>
      </p:sp>
      <p:sp>
        <p:nvSpPr>
          <p:cNvPr id="4" name="Footer Placeholder 3">
            <a:extLst>
              <a:ext uri="{FF2B5EF4-FFF2-40B4-BE49-F238E27FC236}">
                <a16:creationId xmlns:a16="http://schemas.microsoft.com/office/drawing/2014/main" id="{DE60A5D5-72B9-C87C-D33F-2C1BFDC50662}"/>
              </a:ext>
            </a:extLst>
          </p:cNvPr>
          <p:cNvSpPr>
            <a:spLocks noGrp="1"/>
          </p:cNvSpPr>
          <p:nvPr>
            <p:ph type="ftr" sz="quarter" idx="34"/>
          </p:nvPr>
        </p:nvSpPr>
        <p:spPr/>
        <p:txBody>
          <a:bodyPr/>
          <a:lstStyle/>
          <a:p>
            <a:r>
              <a:rPr lang="fr-FR">
                <a:cs typeface="Calibri" panose="020F0502020204030204" pitchFamily="34" charset="0"/>
              </a:rPr>
              <a:t>Presentation title</a:t>
            </a:r>
            <a:endParaRPr lang="fr-FR" dirty="0">
              <a:cs typeface="Calibri" panose="020F0502020204030204" pitchFamily="34" charset="0"/>
            </a:endParaRPr>
          </a:p>
        </p:txBody>
      </p:sp>
      <p:pic>
        <p:nvPicPr>
          <p:cNvPr id="5" name="Picture 4">
            <a:extLst>
              <a:ext uri="{FF2B5EF4-FFF2-40B4-BE49-F238E27FC236}">
                <a16:creationId xmlns:a16="http://schemas.microsoft.com/office/drawing/2014/main" id="{6F38CD25-4A3E-E25F-53BE-F80C6078722E}"/>
              </a:ext>
            </a:extLst>
          </p:cNvPr>
          <p:cNvPicPr>
            <a:picLocks noChangeAspect="1"/>
          </p:cNvPicPr>
          <p:nvPr/>
        </p:nvPicPr>
        <p:blipFill>
          <a:blip r:embed="rId2"/>
          <a:stretch>
            <a:fillRect/>
          </a:stretch>
        </p:blipFill>
        <p:spPr>
          <a:xfrm>
            <a:off x="346377" y="1321488"/>
            <a:ext cx="3872575" cy="1450287"/>
          </a:xfrm>
          <a:prstGeom prst="rect">
            <a:avLst/>
          </a:prstGeom>
        </p:spPr>
      </p:pic>
      <p:pic>
        <p:nvPicPr>
          <p:cNvPr id="6" name="Picture 5">
            <a:extLst>
              <a:ext uri="{FF2B5EF4-FFF2-40B4-BE49-F238E27FC236}">
                <a16:creationId xmlns:a16="http://schemas.microsoft.com/office/drawing/2014/main" id="{342977BD-92C7-B07A-0709-C53225B19D4B}"/>
              </a:ext>
            </a:extLst>
          </p:cNvPr>
          <p:cNvPicPr>
            <a:picLocks noChangeAspect="1"/>
          </p:cNvPicPr>
          <p:nvPr/>
        </p:nvPicPr>
        <p:blipFill>
          <a:blip r:embed="rId3"/>
          <a:stretch>
            <a:fillRect/>
          </a:stretch>
        </p:blipFill>
        <p:spPr>
          <a:xfrm>
            <a:off x="4218952" y="4031651"/>
            <a:ext cx="2858340" cy="1704975"/>
          </a:xfrm>
          <a:prstGeom prst="rect">
            <a:avLst/>
          </a:prstGeom>
        </p:spPr>
      </p:pic>
      <p:pic>
        <p:nvPicPr>
          <p:cNvPr id="8" name="Picture 7">
            <a:extLst>
              <a:ext uri="{FF2B5EF4-FFF2-40B4-BE49-F238E27FC236}">
                <a16:creationId xmlns:a16="http://schemas.microsoft.com/office/drawing/2014/main" id="{F9480C5C-74BA-8ED2-5724-1C6E078DF0EF}"/>
              </a:ext>
            </a:extLst>
          </p:cNvPr>
          <p:cNvPicPr>
            <a:picLocks noChangeAspect="1"/>
          </p:cNvPicPr>
          <p:nvPr/>
        </p:nvPicPr>
        <p:blipFill>
          <a:blip r:embed="rId4"/>
          <a:stretch>
            <a:fillRect/>
          </a:stretch>
        </p:blipFill>
        <p:spPr>
          <a:xfrm>
            <a:off x="432001" y="3313579"/>
            <a:ext cx="2463600" cy="2423047"/>
          </a:xfrm>
          <a:prstGeom prst="rect">
            <a:avLst/>
          </a:prstGeom>
        </p:spPr>
      </p:pic>
      <p:pic>
        <p:nvPicPr>
          <p:cNvPr id="9" name="Picture 8">
            <a:extLst>
              <a:ext uri="{FF2B5EF4-FFF2-40B4-BE49-F238E27FC236}">
                <a16:creationId xmlns:a16="http://schemas.microsoft.com/office/drawing/2014/main" id="{EB54BF50-3774-AB56-4E93-E3A72EE553A5}"/>
              </a:ext>
            </a:extLst>
          </p:cNvPr>
          <p:cNvPicPr>
            <a:picLocks noChangeAspect="1"/>
          </p:cNvPicPr>
          <p:nvPr/>
        </p:nvPicPr>
        <p:blipFill>
          <a:blip r:embed="rId5"/>
          <a:stretch>
            <a:fillRect/>
          </a:stretch>
        </p:blipFill>
        <p:spPr>
          <a:xfrm>
            <a:off x="4443815" y="1355725"/>
            <a:ext cx="3450851" cy="2073275"/>
          </a:xfrm>
          <a:prstGeom prst="rect">
            <a:avLst/>
          </a:prstGeom>
        </p:spPr>
      </p:pic>
      <p:sp>
        <p:nvSpPr>
          <p:cNvPr id="10" name="TextBox 9">
            <a:extLst>
              <a:ext uri="{FF2B5EF4-FFF2-40B4-BE49-F238E27FC236}">
                <a16:creationId xmlns:a16="http://schemas.microsoft.com/office/drawing/2014/main" id="{2F8BC5E0-999B-C130-E822-4AC5C21A60E8}"/>
              </a:ext>
            </a:extLst>
          </p:cNvPr>
          <p:cNvSpPr txBox="1"/>
          <p:nvPr/>
        </p:nvSpPr>
        <p:spPr>
          <a:xfrm>
            <a:off x="8316390" y="916800"/>
            <a:ext cx="3529233" cy="5509200"/>
          </a:xfrm>
          <a:prstGeom prst="rect">
            <a:avLst/>
          </a:prstGeom>
          <a:noFill/>
        </p:spPr>
        <p:txBody>
          <a:bodyPr wrap="square" rtlCol="0">
            <a:spAutoFit/>
          </a:bodyPr>
          <a:lstStyle/>
          <a:p>
            <a:r>
              <a:rPr lang="en-US" sz="1600" dirty="0"/>
              <a:t>The mean gender pay gap identifies that the average hourly pay  for males is 36.3% higher than for females. This is due to the composition of the workforce and the type of job roles undertaken. </a:t>
            </a:r>
          </a:p>
          <a:p>
            <a:endParaRPr lang="en-US" sz="1600" dirty="0"/>
          </a:p>
          <a:p>
            <a:r>
              <a:rPr lang="en-US" sz="1600" dirty="0"/>
              <a:t>The median gender pay gap % is 41.8% meaning that the “middle male ” earns more than the “middle female”.</a:t>
            </a:r>
          </a:p>
          <a:p>
            <a:endParaRPr lang="en-US" sz="1600" dirty="0"/>
          </a:p>
          <a:p>
            <a:r>
              <a:rPr lang="en-US" sz="1600" dirty="0"/>
              <a:t>In terms of bonus payments 26.4% of males received a bonus payment compared to 12.9% of females. The bonus gap continues to be guided by the larger proportion of males in senior roles and field-based roles which typically have a higher bonus opportunity. This is predominantly due of the nature of the role's females are engaged in versus those of their female colleagues</a:t>
            </a:r>
            <a:endParaRPr lang="en-GB" sz="1600" dirty="0"/>
          </a:p>
        </p:txBody>
      </p:sp>
    </p:spTree>
    <p:extLst>
      <p:ext uri="{BB962C8B-B14F-4D97-AF65-F5344CB8AC3E}">
        <p14:creationId xmlns:p14="http://schemas.microsoft.com/office/powerpoint/2010/main" val="4163716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DF7D5-09B1-5029-15BD-2AC5F32D4C56}"/>
              </a:ext>
            </a:extLst>
          </p:cNvPr>
          <p:cNvSpPr>
            <a:spLocks noGrp="1"/>
          </p:cNvSpPr>
          <p:nvPr>
            <p:ph type="title"/>
          </p:nvPr>
        </p:nvSpPr>
        <p:spPr/>
        <p:txBody>
          <a:bodyPr/>
          <a:lstStyle/>
          <a:p>
            <a:r>
              <a:rPr lang="en-US" dirty="0"/>
              <a:t>How we plan to lessen the Gender Pay Gap </a:t>
            </a:r>
            <a:endParaRPr lang="en-IE" dirty="0"/>
          </a:p>
        </p:txBody>
      </p:sp>
      <p:sp>
        <p:nvSpPr>
          <p:cNvPr id="3" name="Text Placeholder 2">
            <a:extLst>
              <a:ext uri="{FF2B5EF4-FFF2-40B4-BE49-F238E27FC236}">
                <a16:creationId xmlns:a16="http://schemas.microsoft.com/office/drawing/2014/main" id="{4B79ED95-AF60-D58D-1A61-840D4E55605F}"/>
              </a:ext>
            </a:extLst>
          </p:cNvPr>
          <p:cNvSpPr>
            <a:spLocks noGrp="1"/>
          </p:cNvSpPr>
          <p:nvPr>
            <p:ph type="body" sz="quarter" idx="32"/>
          </p:nvPr>
        </p:nvSpPr>
        <p:spPr>
          <a:xfrm>
            <a:off x="423528" y="1150400"/>
            <a:ext cx="11339513" cy="360000"/>
          </a:xfrm>
        </p:spPr>
        <p:txBody>
          <a:bodyPr/>
          <a:lstStyle/>
          <a:p>
            <a:endParaRPr lang="en-IE" dirty="0"/>
          </a:p>
        </p:txBody>
      </p:sp>
      <p:sp>
        <p:nvSpPr>
          <p:cNvPr id="4" name="Content Placeholder 3">
            <a:extLst>
              <a:ext uri="{FF2B5EF4-FFF2-40B4-BE49-F238E27FC236}">
                <a16:creationId xmlns:a16="http://schemas.microsoft.com/office/drawing/2014/main" id="{70128A09-E31E-DD94-FBDA-84256D9F0DE1}"/>
              </a:ext>
            </a:extLst>
          </p:cNvPr>
          <p:cNvSpPr>
            <a:spLocks noGrp="1"/>
          </p:cNvSpPr>
          <p:nvPr>
            <p:ph sz="half" idx="1"/>
          </p:nvPr>
        </p:nvSpPr>
        <p:spPr>
          <a:xfrm>
            <a:off x="431999" y="1701588"/>
            <a:ext cx="11339513" cy="4490411"/>
          </a:xfrm>
        </p:spPr>
        <p:txBody>
          <a:bodyPr/>
          <a:lstStyle/>
          <a:p>
            <a:pPr marL="342900" indent="-342900">
              <a:buClr>
                <a:schemeClr val="tx1"/>
              </a:buClr>
              <a:buAutoNum type="arabicPeriod"/>
            </a:pPr>
            <a:r>
              <a:rPr lang="en-US" dirty="0"/>
              <a:t>Fair and transparent recruitment process </a:t>
            </a:r>
            <a:r>
              <a:rPr lang="en-US" b="0" dirty="0"/>
              <a:t>– As an equal opportunities' employer, we continue to monitor the recruitment and selection process to ensure that there is no bias and furthermore that we promote a culture of equality. </a:t>
            </a:r>
            <a:r>
              <a:rPr lang="en-US" sz="1800" b="0" dirty="0">
                <a:solidFill>
                  <a:schemeClr val="tx2"/>
                </a:solidFill>
              </a:rPr>
              <a:t>We strive to ensure that all promotion opportunities available are advertised and that all persons have the same equal opportunity to apply.</a:t>
            </a:r>
            <a:endParaRPr lang="en-US" b="0" dirty="0"/>
          </a:p>
          <a:p>
            <a:pPr marL="342900" indent="-342900">
              <a:buClr>
                <a:schemeClr val="tx1"/>
              </a:buClr>
              <a:buAutoNum type="arabicPeriod"/>
            </a:pPr>
            <a:r>
              <a:rPr lang="en-US" dirty="0"/>
              <a:t>Continue to build our Women in Circet network </a:t>
            </a:r>
            <a:r>
              <a:rPr lang="en-US" b="0" dirty="0"/>
              <a:t>–  We have successfully implemented a Women in Circet Resource team to address the challenge of attracting and retaining women into </a:t>
            </a:r>
            <a:r>
              <a:rPr lang="en-US" b="0"/>
              <a:t>our business to </a:t>
            </a:r>
            <a:r>
              <a:rPr lang="en-US" b="0" dirty="0"/>
              <a:t>encourage more female leaders in the business and to lessen the gender pay gap with the aim of promoting more women into senior management roles. </a:t>
            </a:r>
          </a:p>
          <a:p>
            <a:pPr marL="342900" indent="-342900">
              <a:buClr>
                <a:schemeClr val="tx1"/>
              </a:buClr>
              <a:buAutoNum type="arabicPeriod"/>
            </a:pPr>
            <a:r>
              <a:rPr lang="en-US" dirty="0"/>
              <a:t>Hybrid/Flexible Working </a:t>
            </a:r>
            <a:r>
              <a:rPr lang="en-US" b="0" dirty="0"/>
              <a:t>– Hybrid working is currently ongoing across the group, with flexible options to combine office and home working. </a:t>
            </a:r>
          </a:p>
          <a:p>
            <a:pPr marL="342900" indent="-342900">
              <a:buClr>
                <a:schemeClr val="tx1"/>
              </a:buClr>
              <a:buAutoNum type="arabicPeriod"/>
            </a:pPr>
            <a:r>
              <a:rPr lang="en-IE" dirty="0"/>
              <a:t>Learning and Development – </a:t>
            </a:r>
            <a:r>
              <a:rPr lang="en-IE" b="0" dirty="0"/>
              <a:t>Circet are committed to providing ongoing learning and developmental opportunities so that all employees can develop to their full potential. We also </a:t>
            </a:r>
            <a:r>
              <a:rPr lang="en-US" b="0" dirty="0"/>
              <a:t>continue to educate employees on diversity and inclusion through the roll out of policy and workshops.</a:t>
            </a:r>
          </a:p>
          <a:p>
            <a:pPr marL="342900" indent="-342900">
              <a:buClr>
                <a:schemeClr val="tx1"/>
              </a:buClr>
              <a:buAutoNum type="arabicPeriod"/>
            </a:pPr>
            <a:r>
              <a:rPr lang="en-US" dirty="0"/>
              <a:t>Enhanced benefits/maternity package </a:t>
            </a:r>
            <a:r>
              <a:rPr lang="en-IE" dirty="0"/>
              <a:t>–</a:t>
            </a:r>
            <a:r>
              <a:rPr lang="en-US" dirty="0"/>
              <a:t> </a:t>
            </a:r>
            <a:r>
              <a:rPr lang="en-US" b="0" dirty="0"/>
              <a:t>We will continue with our Company-wide communication strategy using the communication and marketing team to ensure all employees are aware of the benefits that Circet Ireland &amp; UK offer, in particular our enhanced maternity leave payment</a:t>
            </a:r>
          </a:p>
          <a:p>
            <a:pPr>
              <a:buClr>
                <a:schemeClr val="tx1"/>
              </a:buClr>
            </a:pPr>
            <a:endParaRPr lang="en-US" b="0" dirty="0"/>
          </a:p>
          <a:p>
            <a:pPr marL="342900" indent="-342900">
              <a:buClr>
                <a:schemeClr val="tx1"/>
              </a:buClr>
              <a:buAutoNum type="arabicPeriod"/>
            </a:pPr>
            <a:endParaRPr lang="en-IE" b="0" dirty="0"/>
          </a:p>
        </p:txBody>
      </p:sp>
      <p:sp>
        <p:nvSpPr>
          <p:cNvPr id="5" name="Slide Number Placeholder 4">
            <a:extLst>
              <a:ext uri="{FF2B5EF4-FFF2-40B4-BE49-F238E27FC236}">
                <a16:creationId xmlns:a16="http://schemas.microsoft.com/office/drawing/2014/main" id="{1458E3C3-1ADF-CAF7-38C9-E9244D067B37}"/>
              </a:ext>
            </a:extLst>
          </p:cNvPr>
          <p:cNvSpPr>
            <a:spLocks noGrp="1"/>
          </p:cNvSpPr>
          <p:nvPr>
            <p:ph type="sldNum" sz="quarter" idx="33"/>
          </p:nvPr>
        </p:nvSpPr>
        <p:spPr/>
        <p:txBody>
          <a:bodyPr/>
          <a:lstStyle/>
          <a:p>
            <a:pPr rtl="0"/>
            <a:fld id="{19B51A1E-902D-48AF-9020-955120F399B6}" type="slidenum">
              <a:rPr lang="fr-FR" noProof="0" smtClean="0"/>
              <a:pPr rtl="0"/>
              <a:t>5</a:t>
            </a:fld>
            <a:endParaRPr lang="fr-FR" noProof="0" dirty="0"/>
          </a:p>
        </p:txBody>
      </p:sp>
      <p:sp>
        <p:nvSpPr>
          <p:cNvPr id="7" name="Footer Placeholder 6">
            <a:extLst>
              <a:ext uri="{FF2B5EF4-FFF2-40B4-BE49-F238E27FC236}">
                <a16:creationId xmlns:a16="http://schemas.microsoft.com/office/drawing/2014/main" id="{FE044CA7-0326-5EDC-8C64-98109E9AABF3}"/>
              </a:ext>
            </a:extLst>
          </p:cNvPr>
          <p:cNvSpPr>
            <a:spLocks noGrp="1"/>
          </p:cNvSpPr>
          <p:nvPr>
            <p:ph type="ftr" sz="quarter" idx="35"/>
          </p:nvPr>
        </p:nvSpPr>
        <p:spPr/>
        <p:txBody>
          <a:bodyPr/>
          <a:lstStyle/>
          <a:p>
            <a:r>
              <a:rPr lang="fr-FR">
                <a:cs typeface="Calibri" panose="020F0502020204030204" pitchFamily="34" charset="0"/>
              </a:rPr>
              <a:t>Presentation title</a:t>
            </a:r>
            <a:endParaRPr lang="fr-FR" dirty="0">
              <a:cs typeface="Calibri" panose="020F0502020204030204" pitchFamily="34" charset="0"/>
            </a:endParaRPr>
          </a:p>
        </p:txBody>
      </p:sp>
    </p:spTree>
    <p:extLst>
      <p:ext uri="{BB962C8B-B14F-4D97-AF65-F5344CB8AC3E}">
        <p14:creationId xmlns:p14="http://schemas.microsoft.com/office/powerpoint/2010/main" val="1763856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4C70355-6156-2A3C-360D-1E4C02FA79D1}"/>
              </a:ext>
            </a:extLst>
          </p:cNvPr>
          <p:cNvSpPr>
            <a:spLocks noGrp="1"/>
          </p:cNvSpPr>
          <p:nvPr>
            <p:ph type="sldNum" sz="quarter" idx="33"/>
          </p:nvPr>
        </p:nvSpPr>
        <p:spPr/>
        <p:txBody>
          <a:bodyPr/>
          <a:lstStyle/>
          <a:p>
            <a:pPr rtl="0"/>
            <a:fld id="{19B51A1E-902D-48AF-9020-955120F399B6}" type="slidenum">
              <a:rPr lang="fr-FR" noProof="0" smtClean="0"/>
              <a:pPr rtl="0"/>
              <a:t>6</a:t>
            </a:fld>
            <a:endParaRPr lang="fr-FR" noProof="0" dirty="0"/>
          </a:p>
        </p:txBody>
      </p:sp>
      <p:sp>
        <p:nvSpPr>
          <p:cNvPr id="7" name="Footer Placeholder 6">
            <a:extLst>
              <a:ext uri="{FF2B5EF4-FFF2-40B4-BE49-F238E27FC236}">
                <a16:creationId xmlns:a16="http://schemas.microsoft.com/office/drawing/2014/main" id="{124176E7-F545-3060-1F0A-DDA21423A149}"/>
              </a:ext>
            </a:extLst>
          </p:cNvPr>
          <p:cNvSpPr>
            <a:spLocks noGrp="1"/>
          </p:cNvSpPr>
          <p:nvPr>
            <p:ph type="ftr" sz="quarter" idx="35"/>
          </p:nvPr>
        </p:nvSpPr>
        <p:spPr/>
        <p:txBody>
          <a:bodyPr/>
          <a:lstStyle/>
          <a:p>
            <a:r>
              <a:rPr lang="fr-FR">
                <a:cs typeface="Calibri" panose="020F0502020204030204" pitchFamily="34" charset="0"/>
              </a:rPr>
              <a:t>Presentation title</a:t>
            </a:r>
            <a:endParaRPr lang="fr-FR" dirty="0">
              <a:cs typeface="Calibri" panose="020F0502020204030204" pitchFamily="34" charset="0"/>
            </a:endParaRPr>
          </a:p>
        </p:txBody>
      </p:sp>
      <p:pic>
        <p:nvPicPr>
          <p:cNvPr id="9" name="Picture 8">
            <a:extLst>
              <a:ext uri="{FF2B5EF4-FFF2-40B4-BE49-F238E27FC236}">
                <a16:creationId xmlns:a16="http://schemas.microsoft.com/office/drawing/2014/main" id="{20A860D4-7DC6-F2E7-7E30-1537DA858AEB}"/>
              </a:ext>
            </a:extLst>
          </p:cNvPr>
          <p:cNvPicPr>
            <a:picLocks noChangeAspect="1"/>
          </p:cNvPicPr>
          <p:nvPr/>
        </p:nvPicPr>
        <p:blipFill rotWithShape="1">
          <a:blip r:embed="rId2"/>
          <a:srcRect b="9875"/>
          <a:stretch/>
        </p:blipFill>
        <p:spPr>
          <a:xfrm>
            <a:off x="297181" y="274321"/>
            <a:ext cx="11590020" cy="5821014"/>
          </a:xfrm>
          <a:prstGeom prst="rect">
            <a:avLst/>
          </a:prstGeom>
        </p:spPr>
      </p:pic>
    </p:spTree>
    <p:extLst>
      <p:ext uri="{BB962C8B-B14F-4D97-AF65-F5344CB8AC3E}">
        <p14:creationId xmlns:p14="http://schemas.microsoft.com/office/powerpoint/2010/main" val="884366771"/>
      </p:ext>
    </p:extLst>
  </p:cSld>
  <p:clrMapOvr>
    <a:masterClrMapping/>
  </p:clrMapOvr>
</p:sld>
</file>

<file path=ppt/theme/theme1.xml><?xml version="1.0" encoding="utf-8"?>
<a:theme xmlns:a="http://schemas.openxmlformats.org/drawingml/2006/main" name="Circet theme">
  <a:themeElements>
    <a:clrScheme name="Couleurs MOD PP CIRCET 2021">
      <a:dk1>
        <a:srgbClr val="1A171B"/>
      </a:dk1>
      <a:lt1>
        <a:srgbClr val="FFFFFF"/>
      </a:lt1>
      <a:dk2>
        <a:srgbClr val="EE7F01"/>
      </a:dk2>
      <a:lt2>
        <a:srgbClr val="EBECEC"/>
      </a:lt2>
      <a:accent1>
        <a:srgbClr val="EE7F01"/>
      </a:accent1>
      <a:accent2>
        <a:srgbClr val="CED0D2"/>
      </a:accent2>
      <a:accent3>
        <a:srgbClr val="5E9ED9"/>
      </a:accent3>
      <a:accent4>
        <a:srgbClr val="B1B3B5"/>
      </a:accent4>
      <a:accent5>
        <a:srgbClr val="A2BFE6"/>
      </a:accent5>
      <a:accent6>
        <a:srgbClr val="0069B8"/>
      </a:accent6>
      <a:hlink>
        <a:srgbClr val="EE7F01"/>
      </a:hlink>
      <a:folHlink>
        <a:srgbClr val="1A171B"/>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MOD PP CIRCET 2021" id="{288E8C27-E685-BB4F-B665-2F4D1C266228}" vid="{482F0EB8-DF9B-864E-BD93-56A484CFCBB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9" ma:contentTypeDescription="Create a new document." ma:contentTypeScope="" ma:versionID="76e25e1730b4532ab1d5e5b131a96a5a">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d1e9281a84c4949647088091c718de3"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B64A4C9D-F801-4923-BC6D-E0006F5123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B2218FC-8412-44B9-9E82-D51F1F531141}">
  <ds:schemaRefs>
    <ds:schemaRef ds:uri="http://schemas.openxmlformats.org/package/2006/metadata/core-properties"/>
    <ds:schemaRef ds:uri="http://purl.org/dc/dcmitype/"/>
    <ds:schemaRef ds:uri="http://schemas.microsoft.com/sharepoint/v3"/>
    <ds:schemaRef ds:uri="http://www.w3.org/XML/1998/namespace"/>
    <ds:schemaRef ds:uri="http://schemas.microsoft.com/office/2006/documentManagement/types"/>
    <ds:schemaRef ds:uri="http://schemas.microsoft.com/office/infopath/2007/PartnerControls"/>
    <ds:schemaRef ds:uri="fb0879af-3eba-417a-a55a-ffe6dcd6ca77"/>
    <ds:schemaRef ds:uri="http://schemas.microsoft.com/office/2006/metadata/properties"/>
    <ds:schemaRef ds:uri="6dc4bcd6-49db-4c07-9060-8acfc67cef9f"/>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0</TotalTime>
  <Words>772</Words>
  <Application>Microsoft Office PowerPoint</Application>
  <PresentationFormat>Widescreen</PresentationFormat>
  <Paragraphs>43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Aptos</vt:lpstr>
      <vt:lpstr>Aptos Narrow</vt:lpstr>
      <vt:lpstr>Arial</vt:lpstr>
      <vt:lpstr>Calibri</vt:lpstr>
      <vt:lpstr>Tahoma</vt:lpstr>
      <vt:lpstr>Times New Roman</vt:lpstr>
      <vt:lpstr>Circet theme</vt:lpstr>
      <vt:lpstr>Gender Pay Report</vt:lpstr>
      <vt:lpstr>PowerPoint Presentation</vt:lpstr>
      <vt:lpstr>Gender Pay Findings – Circet Networks Ireland Ltd </vt:lpstr>
      <vt:lpstr>Gender Pay Findings – Circet Installs Ltd </vt:lpstr>
      <vt:lpstr>How we plan to lessen the Gender Pay Gap </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2021-02-22T14:23:05Z</dcterms:created>
  <dcterms:modified xsi:type="dcterms:W3CDTF">2025-03-25T08:55:07Z</dcterms:modified>
</cp:coreProperties>
</file>